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2" r:id="rId1"/>
  </p:sldMasterIdLst>
  <p:notesMasterIdLst>
    <p:notesMasterId r:id="rId3"/>
  </p:notesMasterIdLst>
  <p:sldIdLst>
    <p:sldId id="259" r:id="rId2"/>
  </p:sldIdLst>
  <p:sldSz cx="23039388" cy="17279938"/>
  <p:notesSz cx="6858000" cy="9144000"/>
  <p:embeddedFontLst>
    <p:embeddedFont>
      <p:font typeface="Anaheim" panose="02000503000000000000" pitchFamily="2" charset="77"/>
      <p:regular r:id="rId4"/>
    </p:embeddedFont>
    <p:embeddedFont>
      <p:font typeface="Bebas Neue" panose="020B0606020202050201" pitchFamily="34" charset="77"/>
      <p:regular r:id="rId5"/>
    </p:embeddedFont>
    <p:embeddedFont>
      <p:font typeface="Didact Gothic" pitchFamily="2" charset="0"/>
      <p:regular r:id="rId6"/>
    </p:embeddedFont>
    <p:embeddedFont>
      <p:font typeface="Poppins Black" panose="020B0604020202020204" pitchFamily="34" charset="0"/>
      <p:bold r:id="rId7"/>
      <p:italic r:id="rId8"/>
      <p:boldItalic r:id="rId9"/>
    </p:embeddedFont>
    <p:embeddedFont>
      <p:font typeface="Staatliches" pitchFamily="2" charset="0"/>
      <p:regular r:id="rId1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5442" userDrawn="1">
          <p15:clr>
            <a:srgbClr val="A4A3A4"/>
          </p15:clr>
        </p15:guide>
        <p15:guide id="2" pos="725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D9B82"/>
    <a:srgbClr val="46290A"/>
    <a:srgbClr val="F5937D"/>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08CF94D-A5CF-49BB-9A15-BCC5D091B60B}">
  <a:tblStyle styleId="{308CF94D-A5CF-49BB-9A15-BCC5D091B60B}"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6213" autoAdjust="0"/>
    <p:restoredTop sz="93441" autoAdjust="0"/>
  </p:normalViewPr>
  <p:slideViewPr>
    <p:cSldViewPr snapToGrid="0">
      <p:cViewPr varScale="1">
        <p:scale>
          <a:sx n="54" d="100"/>
          <a:sy n="54" d="100"/>
        </p:scale>
        <p:origin x="3224" y="280"/>
      </p:cViewPr>
      <p:guideLst>
        <p:guide orient="horz" pos="5442"/>
        <p:guide pos="7256"/>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5.fntdata"/><Relationship Id="rId13" Type="http://schemas.openxmlformats.org/officeDocument/2006/relationships/theme" Target="theme/theme1.xml"/><Relationship Id="rId3" Type="http://schemas.openxmlformats.org/officeDocument/2006/relationships/notesMaster" Target="notesMasters/notesMaster1.xml"/><Relationship Id="rId7" Type="http://schemas.openxmlformats.org/officeDocument/2006/relationships/font" Target="fonts/font4.fntdata"/><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presProps" Target="presProps.xml"/><Relationship Id="rId5" Type="http://schemas.openxmlformats.org/officeDocument/2006/relationships/font" Target="fonts/font2.fntdata"/><Relationship Id="rId10" Type="http://schemas.openxmlformats.org/officeDocument/2006/relationships/font" Target="fonts/font7.fntdata"/><Relationship Id="rId4" Type="http://schemas.openxmlformats.org/officeDocument/2006/relationships/font" Target="fonts/font1.fntdata"/><Relationship Id="rId9" Type="http://schemas.openxmlformats.org/officeDocument/2006/relationships/font" Target="fonts/font6.fntdata"/><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13c62cdccad_0_2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 name="Google Shape;150;g13c62cdccad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8.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10.png"/></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1"/>
        <p:cNvGrpSpPr/>
        <p:nvPr/>
      </p:nvGrpSpPr>
      <p:grpSpPr>
        <a:xfrm>
          <a:off x="0" y="0"/>
          <a:ext cx="0" cy="0"/>
          <a:chOff x="0" y="0"/>
          <a:chExt cx="0" cy="0"/>
        </a:xfrm>
      </p:grpSpPr>
      <p:pic>
        <p:nvPicPr>
          <p:cNvPr id="22" name="Google Shape;22;p3"/>
          <p:cNvPicPr preferRelativeResize="0"/>
          <p:nvPr/>
        </p:nvPicPr>
        <p:blipFill>
          <a:blip r:embed="rId2">
            <a:alphaModFix/>
          </a:blip>
          <a:stretch>
            <a:fillRect/>
          </a:stretch>
        </p:blipFill>
        <p:spPr>
          <a:xfrm>
            <a:off x="-242250" y="-240975"/>
            <a:ext cx="23632148" cy="17520975"/>
          </a:xfrm>
          <a:prstGeom prst="rect">
            <a:avLst/>
          </a:prstGeom>
          <a:noFill/>
          <a:ln>
            <a:noFill/>
          </a:ln>
        </p:spPr>
      </p:pic>
      <p:sp>
        <p:nvSpPr>
          <p:cNvPr id="23" name="Google Shape;23;p3"/>
          <p:cNvSpPr txBox="1">
            <a:spLocks noGrp="1"/>
          </p:cNvSpPr>
          <p:nvPr>
            <p:ph type="title"/>
          </p:nvPr>
        </p:nvSpPr>
        <p:spPr>
          <a:xfrm>
            <a:off x="785386" y="7225953"/>
            <a:ext cx="21469200" cy="2828100"/>
          </a:xfrm>
          <a:prstGeom prst="rect">
            <a:avLst/>
          </a:prstGeom>
        </p:spPr>
        <p:txBody>
          <a:bodyPr spcFirstLastPara="1" wrap="square" lIns="255950" tIns="255950" rIns="255950" bIns="255950" anchor="ctr" anchorCtr="0">
            <a:noAutofit/>
          </a:bodyPr>
          <a:lstStyle>
            <a:lvl1pPr lvl="0" algn="ctr">
              <a:spcBef>
                <a:spcPts val="0"/>
              </a:spcBef>
              <a:spcAft>
                <a:spcPts val="0"/>
              </a:spcAft>
              <a:buSzPts val="10100"/>
              <a:buNone/>
              <a:defRPr sz="10100"/>
            </a:lvl1pPr>
            <a:lvl2pPr lvl="1" algn="ctr">
              <a:spcBef>
                <a:spcPts val="0"/>
              </a:spcBef>
              <a:spcAft>
                <a:spcPts val="0"/>
              </a:spcAft>
              <a:buSzPts val="10100"/>
              <a:buNone/>
              <a:defRPr sz="10100"/>
            </a:lvl2pPr>
            <a:lvl3pPr lvl="2" algn="ctr">
              <a:spcBef>
                <a:spcPts val="0"/>
              </a:spcBef>
              <a:spcAft>
                <a:spcPts val="0"/>
              </a:spcAft>
              <a:buSzPts val="10100"/>
              <a:buNone/>
              <a:defRPr sz="10100"/>
            </a:lvl3pPr>
            <a:lvl4pPr lvl="3" algn="ctr">
              <a:spcBef>
                <a:spcPts val="0"/>
              </a:spcBef>
              <a:spcAft>
                <a:spcPts val="0"/>
              </a:spcAft>
              <a:buSzPts val="10100"/>
              <a:buNone/>
              <a:defRPr sz="10100"/>
            </a:lvl4pPr>
            <a:lvl5pPr lvl="4" algn="ctr">
              <a:spcBef>
                <a:spcPts val="0"/>
              </a:spcBef>
              <a:spcAft>
                <a:spcPts val="0"/>
              </a:spcAft>
              <a:buSzPts val="10100"/>
              <a:buNone/>
              <a:defRPr sz="10100"/>
            </a:lvl5pPr>
            <a:lvl6pPr lvl="5" algn="ctr">
              <a:spcBef>
                <a:spcPts val="0"/>
              </a:spcBef>
              <a:spcAft>
                <a:spcPts val="0"/>
              </a:spcAft>
              <a:buSzPts val="10100"/>
              <a:buNone/>
              <a:defRPr sz="10100"/>
            </a:lvl6pPr>
            <a:lvl7pPr lvl="6" algn="ctr">
              <a:spcBef>
                <a:spcPts val="0"/>
              </a:spcBef>
              <a:spcAft>
                <a:spcPts val="0"/>
              </a:spcAft>
              <a:buSzPts val="10100"/>
              <a:buNone/>
              <a:defRPr sz="10100"/>
            </a:lvl7pPr>
            <a:lvl8pPr lvl="7" algn="ctr">
              <a:spcBef>
                <a:spcPts val="0"/>
              </a:spcBef>
              <a:spcAft>
                <a:spcPts val="0"/>
              </a:spcAft>
              <a:buSzPts val="10100"/>
              <a:buNone/>
              <a:defRPr sz="10100"/>
            </a:lvl8pPr>
            <a:lvl9pPr lvl="8" algn="ctr">
              <a:spcBef>
                <a:spcPts val="0"/>
              </a:spcBef>
              <a:spcAft>
                <a:spcPts val="0"/>
              </a:spcAft>
              <a:buSzPts val="10100"/>
              <a:buNone/>
              <a:defRPr sz="10100"/>
            </a:lvl9pPr>
          </a:lstStyle>
          <a:p>
            <a:endParaRPr/>
          </a:p>
        </p:txBody>
      </p:sp>
      <p:pic>
        <p:nvPicPr>
          <p:cNvPr id="24" name="Google Shape;24;p3"/>
          <p:cNvPicPr preferRelativeResize="0"/>
          <p:nvPr/>
        </p:nvPicPr>
        <p:blipFill>
          <a:blip r:embed="rId3">
            <a:alphaModFix/>
          </a:blip>
          <a:stretch>
            <a:fillRect/>
          </a:stretch>
        </p:blipFill>
        <p:spPr>
          <a:xfrm>
            <a:off x="20765325" y="2601666"/>
            <a:ext cx="747509" cy="659359"/>
          </a:xfrm>
          <a:prstGeom prst="rect">
            <a:avLst/>
          </a:prstGeom>
          <a:noFill/>
          <a:ln>
            <a:noFill/>
          </a:ln>
        </p:spPr>
      </p:pic>
      <p:pic>
        <p:nvPicPr>
          <p:cNvPr id="25" name="Google Shape;25;p3"/>
          <p:cNvPicPr preferRelativeResize="0"/>
          <p:nvPr/>
        </p:nvPicPr>
        <p:blipFill>
          <a:blip r:embed="rId4">
            <a:alphaModFix/>
          </a:blip>
          <a:stretch>
            <a:fillRect/>
          </a:stretch>
        </p:blipFill>
        <p:spPr>
          <a:xfrm>
            <a:off x="21370752" y="1661250"/>
            <a:ext cx="966121" cy="599417"/>
          </a:xfrm>
          <a:prstGeom prst="rect">
            <a:avLst/>
          </a:prstGeom>
          <a:noFill/>
          <a:ln>
            <a:noFill/>
          </a:ln>
        </p:spPr>
      </p:pic>
      <p:pic>
        <p:nvPicPr>
          <p:cNvPr id="26" name="Google Shape;26;p3"/>
          <p:cNvPicPr preferRelativeResize="0"/>
          <p:nvPr/>
        </p:nvPicPr>
        <p:blipFill>
          <a:blip r:embed="rId5">
            <a:alphaModFix/>
          </a:blip>
          <a:stretch>
            <a:fillRect/>
          </a:stretch>
        </p:blipFill>
        <p:spPr>
          <a:xfrm>
            <a:off x="18155475" y="-569725"/>
            <a:ext cx="2609849" cy="2715442"/>
          </a:xfrm>
          <a:prstGeom prst="rect">
            <a:avLst/>
          </a:prstGeom>
          <a:noFill/>
          <a:ln>
            <a:noFill/>
          </a:ln>
        </p:spPr>
      </p:pic>
      <p:pic>
        <p:nvPicPr>
          <p:cNvPr id="27" name="Google Shape;27;p3"/>
          <p:cNvPicPr preferRelativeResize="0"/>
          <p:nvPr/>
        </p:nvPicPr>
        <p:blipFill>
          <a:blip r:embed="rId6">
            <a:alphaModFix/>
          </a:blip>
          <a:stretch>
            <a:fillRect/>
          </a:stretch>
        </p:blipFill>
        <p:spPr>
          <a:xfrm>
            <a:off x="20509935" y="4503748"/>
            <a:ext cx="3056379" cy="1044075"/>
          </a:xfrm>
          <a:prstGeom prst="rect">
            <a:avLst/>
          </a:prstGeom>
          <a:noFill/>
          <a:ln>
            <a:noFill/>
          </a:ln>
        </p:spPr>
      </p:pic>
      <p:pic>
        <p:nvPicPr>
          <p:cNvPr id="28" name="Google Shape;28;p3"/>
          <p:cNvPicPr preferRelativeResize="0"/>
          <p:nvPr/>
        </p:nvPicPr>
        <p:blipFill>
          <a:blip r:embed="rId7">
            <a:alphaModFix/>
          </a:blip>
          <a:stretch>
            <a:fillRect/>
          </a:stretch>
        </p:blipFill>
        <p:spPr>
          <a:xfrm>
            <a:off x="-136225" y="3261027"/>
            <a:ext cx="2019300" cy="107652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9"/>
        <p:cNvGrpSpPr/>
        <p:nvPr/>
      </p:nvGrpSpPr>
      <p:grpSpPr>
        <a:xfrm>
          <a:off x="0" y="0"/>
          <a:ext cx="0" cy="0"/>
          <a:chOff x="0" y="0"/>
          <a:chExt cx="0" cy="0"/>
        </a:xfrm>
      </p:grpSpPr>
      <p:pic>
        <p:nvPicPr>
          <p:cNvPr id="30" name="Google Shape;30;p4"/>
          <p:cNvPicPr preferRelativeResize="0"/>
          <p:nvPr/>
        </p:nvPicPr>
        <p:blipFill>
          <a:blip r:embed="rId2">
            <a:alphaModFix/>
          </a:blip>
          <a:stretch>
            <a:fillRect/>
          </a:stretch>
        </p:blipFill>
        <p:spPr>
          <a:xfrm>
            <a:off x="-242250" y="-240975"/>
            <a:ext cx="23632148" cy="17520975"/>
          </a:xfrm>
          <a:prstGeom prst="rect">
            <a:avLst/>
          </a:prstGeom>
          <a:noFill/>
          <a:ln>
            <a:noFill/>
          </a:ln>
        </p:spPr>
      </p:pic>
      <p:sp>
        <p:nvSpPr>
          <p:cNvPr id="31" name="Google Shape;31;p4"/>
          <p:cNvSpPr txBox="1">
            <a:spLocks noGrp="1"/>
          </p:cNvSpPr>
          <p:nvPr>
            <p:ph type="title"/>
          </p:nvPr>
        </p:nvSpPr>
        <p:spPr>
          <a:xfrm>
            <a:off x="785386" y="1495097"/>
            <a:ext cx="21469200" cy="1923900"/>
          </a:xfrm>
          <a:prstGeom prst="rect">
            <a:avLst/>
          </a:prstGeom>
        </p:spPr>
        <p:txBody>
          <a:bodyPr spcFirstLastPara="1" wrap="square" lIns="255950" tIns="255950" rIns="255950" bIns="255950" anchor="t" anchorCtr="0">
            <a:noAutofit/>
          </a:bodyPr>
          <a:lstStyle>
            <a:lvl1pPr lvl="0" algn="ctr" rtl="0">
              <a:spcBef>
                <a:spcPts val="0"/>
              </a:spcBef>
              <a:spcAft>
                <a:spcPts val="0"/>
              </a:spcAft>
              <a:buSzPts val="7800"/>
              <a:buNone/>
              <a:defRPr/>
            </a:lvl1pPr>
            <a:lvl2pPr lvl="1" rtl="0">
              <a:spcBef>
                <a:spcPts val="0"/>
              </a:spcBef>
              <a:spcAft>
                <a:spcPts val="0"/>
              </a:spcAft>
              <a:buSzPts val="7800"/>
              <a:buNone/>
              <a:defRPr/>
            </a:lvl2pPr>
            <a:lvl3pPr lvl="2" rtl="0">
              <a:spcBef>
                <a:spcPts val="0"/>
              </a:spcBef>
              <a:spcAft>
                <a:spcPts val="0"/>
              </a:spcAft>
              <a:buSzPts val="7800"/>
              <a:buNone/>
              <a:defRPr/>
            </a:lvl3pPr>
            <a:lvl4pPr lvl="3" rtl="0">
              <a:spcBef>
                <a:spcPts val="0"/>
              </a:spcBef>
              <a:spcAft>
                <a:spcPts val="0"/>
              </a:spcAft>
              <a:buSzPts val="7800"/>
              <a:buNone/>
              <a:defRPr/>
            </a:lvl4pPr>
            <a:lvl5pPr lvl="4" rtl="0">
              <a:spcBef>
                <a:spcPts val="0"/>
              </a:spcBef>
              <a:spcAft>
                <a:spcPts val="0"/>
              </a:spcAft>
              <a:buSzPts val="7800"/>
              <a:buNone/>
              <a:defRPr/>
            </a:lvl5pPr>
            <a:lvl6pPr lvl="5" rtl="0">
              <a:spcBef>
                <a:spcPts val="0"/>
              </a:spcBef>
              <a:spcAft>
                <a:spcPts val="0"/>
              </a:spcAft>
              <a:buSzPts val="7800"/>
              <a:buNone/>
              <a:defRPr/>
            </a:lvl6pPr>
            <a:lvl7pPr lvl="6" rtl="0">
              <a:spcBef>
                <a:spcPts val="0"/>
              </a:spcBef>
              <a:spcAft>
                <a:spcPts val="0"/>
              </a:spcAft>
              <a:buSzPts val="7800"/>
              <a:buNone/>
              <a:defRPr/>
            </a:lvl7pPr>
            <a:lvl8pPr lvl="7" rtl="0">
              <a:spcBef>
                <a:spcPts val="0"/>
              </a:spcBef>
              <a:spcAft>
                <a:spcPts val="0"/>
              </a:spcAft>
              <a:buSzPts val="7800"/>
              <a:buNone/>
              <a:defRPr/>
            </a:lvl8pPr>
            <a:lvl9pPr lvl="8" rtl="0">
              <a:spcBef>
                <a:spcPts val="0"/>
              </a:spcBef>
              <a:spcAft>
                <a:spcPts val="0"/>
              </a:spcAft>
              <a:buSzPts val="7800"/>
              <a:buNone/>
              <a:defRPr/>
            </a:lvl9pPr>
          </a:lstStyle>
          <a:p>
            <a:endParaRPr/>
          </a:p>
        </p:txBody>
      </p:sp>
      <p:sp>
        <p:nvSpPr>
          <p:cNvPr id="32" name="Google Shape;32;p4"/>
          <p:cNvSpPr txBox="1">
            <a:spLocks noGrp="1"/>
          </p:cNvSpPr>
          <p:nvPr>
            <p:ph type="subTitle" idx="1"/>
          </p:nvPr>
        </p:nvSpPr>
        <p:spPr>
          <a:xfrm>
            <a:off x="1567400" y="3645000"/>
            <a:ext cx="19905300" cy="11704500"/>
          </a:xfrm>
          <a:prstGeom prst="rect">
            <a:avLst/>
          </a:prstGeom>
        </p:spPr>
        <p:txBody>
          <a:bodyPr spcFirstLastPara="1" wrap="square" lIns="255950" tIns="255950" rIns="255950" bIns="255950" anchor="t" anchorCtr="0">
            <a:noAutofit/>
          </a:bodyPr>
          <a:lstStyle>
            <a:lvl1pPr lvl="0" rtl="0">
              <a:spcBef>
                <a:spcPts val="0"/>
              </a:spcBef>
              <a:spcAft>
                <a:spcPts val="0"/>
              </a:spcAft>
              <a:buSzPts val="5000"/>
              <a:buChar char="●"/>
              <a:defRPr sz="3500"/>
            </a:lvl1pPr>
            <a:lvl2pPr lvl="1" rtl="0">
              <a:lnSpc>
                <a:spcPct val="100000"/>
              </a:lnSpc>
              <a:spcBef>
                <a:spcPts val="0"/>
              </a:spcBef>
              <a:spcAft>
                <a:spcPts val="0"/>
              </a:spcAft>
              <a:buSzPts val="3900"/>
              <a:buChar char="○"/>
              <a:defRPr sz="7800"/>
            </a:lvl2pPr>
            <a:lvl3pPr lvl="2" rtl="0">
              <a:lnSpc>
                <a:spcPct val="100000"/>
              </a:lnSpc>
              <a:spcBef>
                <a:spcPts val="0"/>
              </a:spcBef>
              <a:spcAft>
                <a:spcPts val="0"/>
              </a:spcAft>
              <a:buSzPts val="3900"/>
              <a:buChar char="■"/>
              <a:defRPr sz="7800"/>
            </a:lvl3pPr>
            <a:lvl4pPr lvl="3" rtl="0">
              <a:lnSpc>
                <a:spcPct val="100000"/>
              </a:lnSpc>
              <a:spcBef>
                <a:spcPts val="0"/>
              </a:spcBef>
              <a:spcAft>
                <a:spcPts val="0"/>
              </a:spcAft>
              <a:buSzPts val="3900"/>
              <a:buChar char="●"/>
              <a:defRPr sz="7800"/>
            </a:lvl4pPr>
            <a:lvl5pPr lvl="4" rtl="0">
              <a:lnSpc>
                <a:spcPct val="100000"/>
              </a:lnSpc>
              <a:spcBef>
                <a:spcPts val="0"/>
              </a:spcBef>
              <a:spcAft>
                <a:spcPts val="0"/>
              </a:spcAft>
              <a:buSzPts val="3900"/>
              <a:buChar char="○"/>
              <a:defRPr sz="7800"/>
            </a:lvl5pPr>
            <a:lvl6pPr lvl="5" rtl="0">
              <a:lnSpc>
                <a:spcPct val="100000"/>
              </a:lnSpc>
              <a:spcBef>
                <a:spcPts val="0"/>
              </a:spcBef>
              <a:spcAft>
                <a:spcPts val="0"/>
              </a:spcAft>
              <a:buSzPts val="3900"/>
              <a:buChar char="■"/>
              <a:defRPr sz="7800"/>
            </a:lvl6pPr>
            <a:lvl7pPr lvl="6" rtl="0">
              <a:lnSpc>
                <a:spcPct val="100000"/>
              </a:lnSpc>
              <a:spcBef>
                <a:spcPts val="0"/>
              </a:spcBef>
              <a:spcAft>
                <a:spcPts val="0"/>
              </a:spcAft>
              <a:buSzPts val="3900"/>
              <a:buChar char="●"/>
              <a:defRPr sz="7800"/>
            </a:lvl7pPr>
            <a:lvl8pPr lvl="7" rtl="0">
              <a:lnSpc>
                <a:spcPct val="100000"/>
              </a:lnSpc>
              <a:spcBef>
                <a:spcPts val="0"/>
              </a:spcBef>
              <a:spcAft>
                <a:spcPts val="0"/>
              </a:spcAft>
              <a:buSzPts val="3900"/>
              <a:buChar char="○"/>
              <a:defRPr sz="7800"/>
            </a:lvl8pPr>
            <a:lvl9pPr lvl="8" rtl="0">
              <a:lnSpc>
                <a:spcPct val="100000"/>
              </a:lnSpc>
              <a:spcBef>
                <a:spcPts val="0"/>
              </a:spcBef>
              <a:spcAft>
                <a:spcPts val="0"/>
              </a:spcAft>
              <a:buSzPts val="3900"/>
              <a:buChar char="■"/>
              <a:defRPr sz="7800"/>
            </a:lvl9pPr>
          </a:lstStyle>
          <a:p>
            <a:endParaRPr/>
          </a:p>
        </p:txBody>
      </p:sp>
      <p:pic>
        <p:nvPicPr>
          <p:cNvPr id="33" name="Google Shape;33;p4"/>
          <p:cNvPicPr preferRelativeResize="0"/>
          <p:nvPr/>
        </p:nvPicPr>
        <p:blipFill>
          <a:blip r:embed="rId3">
            <a:alphaModFix/>
          </a:blip>
          <a:stretch>
            <a:fillRect/>
          </a:stretch>
        </p:blipFill>
        <p:spPr>
          <a:xfrm>
            <a:off x="20722375" y="1514666"/>
            <a:ext cx="747509" cy="659359"/>
          </a:xfrm>
          <a:prstGeom prst="rect">
            <a:avLst/>
          </a:prstGeom>
          <a:noFill/>
          <a:ln>
            <a:noFill/>
          </a:ln>
        </p:spPr>
      </p:pic>
      <p:pic>
        <p:nvPicPr>
          <p:cNvPr id="34" name="Google Shape;34;p4"/>
          <p:cNvPicPr preferRelativeResize="0"/>
          <p:nvPr/>
        </p:nvPicPr>
        <p:blipFill>
          <a:blip r:embed="rId4">
            <a:alphaModFix/>
          </a:blip>
          <a:stretch>
            <a:fillRect/>
          </a:stretch>
        </p:blipFill>
        <p:spPr>
          <a:xfrm>
            <a:off x="21272626" y="845033"/>
            <a:ext cx="747500" cy="463781"/>
          </a:xfrm>
          <a:prstGeom prst="rect">
            <a:avLst/>
          </a:prstGeom>
          <a:noFill/>
          <a:ln>
            <a:noFill/>
          </a:ln>
        </p:spPr>
      </p:pic>
      <p:pic>
        <p:nvPicPr>
          <p:cNvPr id="35" name="Google Shape;35;p4"/>
          <p:cNvPicPr preferRelativeResize="0"/>
          <p:nvPr/>
        </p:nvPicPr>
        <p:blipFill>
          <a:blip r:embed="rId5">
            <a:alphaModFix/>
          </a:blip>
          <a:stretch>
            <a:fillRect/>
          </a:stretch>
        </p:blipFill>
        <p:spPr>
          <a:xfrm>
            <a:off x="20023599" y="4417251"/>
            <a:ext cx="4331324" cy="1479600"/>
          </a:xfrm>
          <a:prstGeom prst="rect">
            <a:avLst/>
          </a:prstGeom>
          <a:noFill/>
          <a:ln>
            <a:noFill/>
          </a:ln>
        </p:spPr>
      </p:pic>
      <p:pic>
        <p:nvPicPr>
          <p:cNvPr id="36" name="Google Shape;36;p4"/>
          <p:cNvPicPr preferRelativeResize="0"/>
          <p:nvPr/>
        </p:nvPicPr>
        <p:blipFill>
          <a:blip r:embed="rId6">
            <a:alphaModFix/>
          </a:blip>
          <a:stretch>
            <a:fillRect/>
          </a:stretch>
        </p:blipFill>
        <p:spPr>
          <a:xfrm>
            <a:off x="-532540" y="1495100"/>
            <a:ext cx="2555314" cy="136230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7"/>
        <p:cNvGrpSpPr/>
        <p:nvPr/>
      </p:nvGrpSpPr>
      <p:grpSpPr>
        <a:xfrm>
          <a:off x="0" y="0"/>
          <a:ext cx="0" cy="0"/>
          <a:chOff x="0" y="0"/>
          <a:chExt cx="0" cy="0"/>
        </a:xfrm>
      </p:grpSpPr>
      <p:sp>
        <p:nvSpPr>
          <p:cNvPr id="38" name="Google Shape;38;p5"/>
          <p:cNvSpPr txBox="1">
            <a:spLocks noGrp="1"/>
          </p:cNvSpPr>
          <p:nvPr>
            <p:ph type="body" idx="1"/>
          </p:nvPr>
        </p:nvSpPr>
        <p:spPr>
          <a:xfrm>
            <a:off x="785386" y="3871832"/>
            <a:ext cx="10078500" cy="11477700"/>
          </a:xfrm>
          <a:prstGeom prst="rect">
            <a:avLst/>
          </a:prstGeom>
        </p:spPr>
        <p:txBody>
          <a:bodyPr spcFirstLastPara="1" wrap="square" lIns="255950" tIns="255950" rIns="255950" bIns="255950" anchor="t" anchorCtr="0">
            <a:noAutofit/>
          </a:bodyPr>
          <a:lstStyle>
            <a:lvl1pPr marL="457200" lvl="0" indent="-476250">
              <a:spcBef>
                <a:spcPts val="0"/>
              </a:spcBef>
              <a:spcAft>
                <a:spcPts val="0"/>
              </a:spcAft>
              <a:buSzPts val="3900"/>
              <a:buChar char="●"/>
              <a:defRPr sz="3900"/>
            </a:lvl1pPr>
            <a:lvl2pPr marL="914400" lvl="1" indent="-444500">
              <a:spcBef>
                <a:spcPts val="0"/>
              </a:spcBef>
              <a:spcAft>
                <a:spcPts val="0"/>
              </a:spcAft>
              <a:buSzPts val="3400"/>
              <a:buChar char="○"/>
              <a:defRPr sz="3400"/>
            </a:lvl2pPr>
            <a:lvl3pPr marL="1371600" lvl="2" indent="-444500">
              <a:spcBef>
                <a:spcPts val="0"/>
              </a:spcBef>
              <a:spcAft>
                <a:spcPts val="0"/>
              </a:spcAft>
              <a:buSzPts val="3400"/>
              <a:buChar char="■"/>
              <a:defRPr sz="3400"/>
            </a:lvl3pPr>
            <a:lvl4pPr marL="1828800" lvl="3" indent="-444500">
              <a:spcBef>
                <a:spcPts val="0"/>
              </a:spcBef>
              <a:spcAft>
                <a:spcPts val="0"/>
              </a:spcAft>
              <a:buSzPts val="3400"/>
              <a:buChar char="●"/>
              <a:defRPr sz="3400"/>
            </a:lvl4pPr>
            <a:lvl5pPr marL="2286000" lvl="4" indent="-444500">
              <a:spcBef>
                <a:spcPts val="0"/>
              </a:spcBef>
              <a:spcAft>
                <a:spcPts val="0"/>
              </a:spcAft>
              <a:buSzPts val="3400"/>
              <a:buChar char="○"/>
              <a:defRPr sz="3400"/>
            </a:lvl5pPr>
            <a:lvl6pPr marL="2743200" lvl="5" indent="-444500">
              <a:spcBef>
                <a:spcPts val="0"/>
              </a:spcBef>
              <a:spcAft>
                <a:spcPts val="0"/>
              </a:spcAft>
              <a:buSzPts val="3400"/>
              <a:buChar char="■"/>
              <a:defRPr sz="3400"/>
            </a:lvl6pPr>
            <a:lvl7pPr marL="3200400" lvl="6" indent="-444500">
              <a:spcBef>
                <a:spcPts val="0"/>
              </a:spcBef>
              <a:spcAft>
                <a:spcPts val="0"/>
              </a:spcAft>
              <a:buSzPts val="3400"/>
              <a:buChar char="●"/>
              <a:defRPr sz="3400"/>
            </a:lvl7pPr>
            <a:lvl8pPr marL="3657600" lvl="7" indent="-444500">
              <a:spcBef>
                <a:spcPts val="0"/>
              </a:spcBef>
              <a:spcAft>
                <a:spcPts val="0"/>
              </a:spcAft>
              <a:buSzPts val="3400"/>
              <a:buChar char="○"/>
              <a:defRPr sz="3400"/>
            </a:lvl8pPr>
            <a:lvl9pPr marL="4114800" lvl="8" indent="-444500">
              <a:spcBef>
                <a:spcPts val="0"/>
              </a:spcBef>
              <a:spcAft>
                <a:spcPts val="0"/>
              </a:spcAft>
              <a:buSzPts val="3400"/>
              <a:buChar char="■"/>
              <a:defRPr sz="3400"/>
            </a:lvl9pPr>
          </a:lstStyle>
          <a:p>
            <a:endParaRPr/>
          </a:p>
        </p:txBody>
      </p:sp>
      <p:sp>
        <p:nvSpPr>
          <p:cNvPr id="39" name="Google Shape;39;p5"/>
          <p:cNvSpPr txBox="1">
            <a:spLocks noGrp="1"/>
          </p:cNvSpPr>
          <p:nvPr>
            <p:ph type="body" idx="2"/>
          </p:nvPr>
        </p:nvSpPr>
        <p:spPr>
          <a:xfrm>
            <a:off x="12176126" y="3871832"/>
            <a:ext cx="10078500" cy="11477700"/>
          </a:xfrm>
          <a:prstGeom prst="rect">
            <a:avLst/>
          </a:prstGeom>
        </p:spPr>
        <p:txBody>
          <a:bodyPr spcFirstLastPara="1" wrap="square" lIns="255950" tIns="255950" rIns="255950" bIns="255950" anchor="t" anchorCtr="0">
            <a:noAutofit/>
          </a:bodyPr>
          <a:lstStyle>
            <a:lvl1pPr marL="457200" lvl="0" indent="-476250">
              <a:spcBef>
                <a:spcPts val="0"/>
              </a:spcBef>
              <a:spcAft>
                <a:spcPts val="0"/>
              </a:spcAft>
              <a:buSzPts val="3900"/>
              <a:buChar char="●"/>
              <a:defRPr sz="3900"/>
            </a:lvl1pPr>
            <a:lvl2pPr marL="914400" lvl="1" indent="-444500">
              <a:spcBef>
                <a:spcPts val="0"/>
              </a:spcBef>
              <a:spcAft>
                <a:spcPts val="0"/>
              </a:spcAft>
              <a:buSzPts val="3400"/>
              <a:buChar char="○"/>
              <a:defRPr sz="3400"/>
            </a:lvl2pPr>
            <a:lvl3pPr marL="1371600" lvl="2" indent="-444500">
              <a:spcBef>
                <a:spcPts val="0"/>
              </a:spcBef>
              <a:spcAft>
                <a:spcPts val="0"/>
              </a:spcAft>
              <a:buSzPts val="3400"/>
              <a:buChar char="■"/>
              <a:defRPr sz="3400"/>
            </a:lvl3pPr>
            <a:lvl4pPr marL="1828800" lvl="3" indent="-444500">
              <a:spcBef>
                <a:spcPts val="0"/>
              </a:spcBef>
              <a:spcAft>
                <a:spcPts val="0"/>
              </a:spcAft>
              <a:buSzPts val="3400"/>
              <a:buChar char="●"/>
              <a:defRPr sz="3400"/>
            </a:lvl4pPr>
            <a:lvl5pPr marL="2286000" lvl="4" indent="-444500">
              <a:spcBef>
                <a:spcPts val="0"/>
              </a:spcBef>
              <a:spcAft>
                <a:spcPts val="0"/>
              </a:spcAft>
              <a:buSzPts val="3400"/>
              <a:buChar char="○"/>
              <a:defRPr sz="3400"/>
            </a:lvl5pPr>
            <a:lvl6pPr marL="2743200" lvl="5" indent="-444500">
              <a:spcBef>
                <a:spcPts val="0"/>
              </a:spcBef>
              <a:spcAft>
                <a:spcPts val="0"/>
              </a:spcAft>
              <a:buSzPts val="3400"/>
              <a:buChar char="■"/>
              <a:defRPr sz="3400"/>
            </a:lvl6pPr>
            <a:lvl7pPr marL="3200400" lvl="6" indent="-444500">
              <a:spcBef>
                <a:spcPts val="0"/>
              </a:spcBef>
              <a:spcAft>
                <a:spcPts val="0"/>
              </a:spcAft>
              <a:buSzPts val="3400"/>
              <a:buChar char="●"/>
              <a:defRPr sz="3400"/>
            </a:lvl7pPr>
            <a:lvl8pPr marL="3657600" lvl="7" indent="-444500">
              <a:spcBef>
                <a:spcPts val="0"/>
              </a:spcBef>
              <a:spcAft>
                <a:spcPts val="0"/>
              </a:spcAft>
              <a:buSzPts val="3400"/>
              <a:buChar char="○"/>
              <a:defRPr sz="3400"/>
            </a:lvl8pPr>
            <a:lvl9pPr marL="4114800" lvl="8" indent="-444500">
              <a:spcBef>
                <a:spcPts val="0"/>
              </a:spcBef>
              <a:spcAft>
                <a:spcPts val="0"/>
              </a:spcAft>
              <a:buSzPts val="3400"/>
              <a:buChar char="■"/>
              <a:defRPr sz="3400"/>
            </a:lvl9pPr>
          </a:lstStyle>
          <a:p>
            <a:endParaRPr/>
          </a:p>
        </p:txBody>
      </p:sp>
      <p:sp>
        <p:nvSpPr>
          <p:cNvPr id="40" name="Google Shape;40;p5"/>
          <p:cNvSpPr txBox="1">
            <a:spLocks noGrp="1"/>
          </p:cNvSpPr>
          <p:nvPr>
            <p:ph type="title"/>
          </p:nvPr>
        </p:nvSpPr>
        <p:spPr>
          <a:xfrm>
            <a:off x="785386" y="1495097"/>
            <a:ext cx="21469200" cy="1923900"/>
          </a:xfrm>
          <a:prstGeom prst="rect">
            <a:avLst/>
          </a:prstGeom>
        </p:spPr>
        <p:txBody>
          <a:bodyPr spcFirstLastPara="1" wrap="square" lIns="255950" tIns="255950" rIns="255950" bIns="255950" anchor="t" anchorCtr="0">
            <a:noAutofit/>
          </a:bodyPr>
          <a:lstStyle>
            <a:lvl1pPr lvl="0" algn="ctr" rtl="0">
              <a:spcBef>
                <a:spcPts val="0"/>
              </a:spcBef>
              <a:spcAft>
                <a:spcPts val="0"/>
              </a:spcAft>
              <a:buSzPts val="7800"/>
              <a:buNone/>
              <a:defRPr/>
            </a:lvl1pPr>
            <a:lvl2pPr lvl="1" rtl="0">
              <a:spcBef>
                <a:spcPts val="0"/>
              </a:spcBef>
              <a:spcAft>
                <a:spcPts val="0"/>
              </a:spcAft>
              <a:buSzPts val="7800"/>
              <a:buNone/>
              <a:defRPr/>
            </a:lvl2pPr>
            <a:lvl3pPr lvl="2" rtl="0">
              <a:spcBef>
                <a:spcPts val="0"/>
              </a:spcBef>
              <a:spcAft>
                <a:spcPts val="0"/>
              </a:spcAft>
              <a:buSzPts val="7800"/>
              <a:buNone/>
              <a:defRPr/>
            </a:lvl3pPr>
            <a:lvl4pPr lvl="3" rtl="0">
              <a:spcBef>
                <a:spcPts val="0"/>
              </a:spcBef>
              <a:spcAft>
                <a:spcPts val="0"/>
              </a:spcAft>
              <a:buSzPts val="7800"/>
              <a:buNone/>
              <a:defRPr/>
            </a:lvl4pPr>
            <a:lvl5pPr lvl="4" rtl="0">
              <a:spcBef>
                <a:spcPts val="0"/>
              </a:spcBef>
              <a:spcAft>
                <a:spcPts val="0"/>
              </a:spcAft>
              <a:buSzPts val="7800"/>
              <a:buNone/>
              <a:defRPr/>
            </a:lvl5pPr>
            <a:lvl6pPr lvl="5" rtl="0">
              <a:spcBef>
                <a:spcPts val="0"/>
              </a:spcBef>
              <a:spcAft>
                <a:spcPts val="0"/>
              </a:spcAft>
              <a:buSzPts val="7800"/>
              <a:buNone/>
              <a:defRPr/>
            </a:lvl6pPr>
            <a:lvl7pPr lvl="6" rtl="0">
              <a:spcBef>
                <a:spcPts val="0"/>
              </a:spcBef>
              <a:spcAft>
                <a:spcPts val="0"/>
              </a:spcAft>
              <a:buSzPts val="7800"/>
              <a:buNone/>
              <a:defRPr/>
            </a:lvl7pPr>
            <a:lvl8pPr lvl="7" rtl="0">
              <a:spcBef>
                <a:spcPts val="0"/>
              </a:spcBef>
              <a:spcAft>
                <a:spcPts val="0"/>
              </a:spcAft>
              <a:buSzPts val="7800"/>
              <a:buNone/>
              <a:defRPr/>
            </a:lvl8pPr>
            <a:lvl9pPr lvl="8" rtl="0">
              <a:spcBef>
                <a:spcPts val="0"/>
              </a:spcBef>
              <a:spcAft>
                <a:spcPts val="0"/>
              </a:spcAft>
              <a:buSzPts val="7800"/>
              <a:buNone/>
              <a:defRPr/>
            </a:lvl9pPr>
          </a:lstStyle>
          <a:p>
            <a:endParaRPr/>
          </a:p>
        </p:txBody>
      </p:sp>
      <p:pic>
        <p:nvPicPr>
          <p:cNvPr id="41" name="Google Shape;41;p5"/>
          <p:cNvPicPr preferRelativeResize="0"/>
          <p:nvPr/>
        </p:nvPicPr>
        <p:blipFill>
          <a:blip r:embed="rId2">
            <a:alphaModFix/>
          </a:blip>
          <a:stretch>
            <a:fillRect/>
          </a:stretch>
        </p:blipFill>
        <p:spPr>
          <a:xfrm flipH="1">
            <a:off x="0" y="-67"/>
            <a:ext cx="23040000" cy="17280134"/>
          </a:xfrm>
          <a:prstGeom prst="rect">
            <a:avLst/>
          </a:prstGeom>
          <a:noFill/>
          <a:ln>
            <a:noFill/>
          </a:ln>
        </p:spPr>
      </p:pic>
      <p:pic>
        <p:nvPicPr>
          <p:cNvPr id="42" name="Google Shape;42;p5"/>
          <p:cNvPicPr preferRelativeResize="0"/>
          <p:nvPr/>
        </p:nvPicPr>
        <p:blipFill>
          <a:blip r:embed="rId3">
            <a:alphaModFix/>
          </a:blip>
          <a:stretch>
            <a:fillRect/>
          </a:stretch>
        </p:blipFill>
        <p:spPr>
          <a:xfrm>
            <a:off x="20765325" y="2601666"/>
            <a:ext cx="747509" cy="659359"/>
          </a:xfrm>
          <a:prstGeom prst="rect">
            <a:avLst/>
          </a:prstGeom>
          <a:noFill/>
          <a:ln>
            <a:noFill/>
          </a:ln>
        </p:spPr>
      </p:pic>
      <p:pic>
        <p:nvPicPr>
          <p:cNvPr id="43" name="Google Shape;43;p5"/>
          <p:cNvPicPr preferRelativeResize="0"/>
          <p:nvPr/>
        </p:nvPicPr>
        <p:blipFill>
          <a:blip r:embed="rId4">
            <a:alphaModFix/>
          </a:blip>
          <a:stretch>
            <a:fillRect/>
          </a:stretch>
        </p:blipFill>
        <p:spPr>
          <a:xfrm>
            <a:off x="21370752" y="1661250"/>
            <a:ext cx="966121" cy="599417"/>
          </a:xfrm>
          <a:prstGeom prst="rect">
            <a:avLst/>
          </a:prstGeom>
          <a:noFill/>
          <a:ln>
            <a:noFill/>
          </a:ln>
        </p:spPr>
      </p:pic>
      <p:pic>
        <p:nvPicPr>
          <p:cNvPr id="44" name="Google Shape;44;p5"/>
          <p:cNvPicPr preferRelativeResize="0"/>
          <p:nvPr/>
        </p:nvPicPr>
        <p:blipFill>
          <a:blip r:embed="rId5">
            <a:alphaModFix/>
          </a:blip>
          <a:stretch>
            <a:fillRect/>
          </a:stretch>
        </p:blipFill>
        <p:spPr>
          <a:xfrm>
            <a:off x="-296065" y="1438923"/>
            <a:ext cx="3056379" cy="1044075"/>
          </a:xfrm>
          <a:prstGeom prst="rect">
            <a:avLst/>
          </a:prstGeom>
          <a:noFill/>
          <a:ln>
            <a:noFill/>
          </a:ln>
        </p:spPr>
      </p:pic>
      <p:pic>
        <p:nvPicPr>
          <p:cNvPr id="45" name="Google Shape;45;p5"/>
          <p:cNvPicPr preferRelativeResize="0"/>
          <p:nvPr/>
        </p:nvPicPr>
        <p:blipFill>
          <a:blip r:embed="rId6">
            <a:alphaModFix/>
          </a:blip>
          <a:stretch>
            <a:fillRect/>
          </a:stretch>
        </p:blipFill>
        <p:spPr>
          <a:xfrm>
            <a:off x="20129204" y="3418999"/>
            <a:ext cx="2722401" cy="1451379"/>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6"/>
        <p:cNvGrpSpPr/>
        <p:nvPr/>
      </p:nvGrpSpPr>
      <p:grpSpPr>
        <a:xfrm>
          <a:off x="0" y="0"/>
          <a:ext cx="0" cy="0"/>
          <a:chOff x="0" y="0"/>
          <a:chExt cx="0" cy="0"/>
        </a:xfrm>
      </p:grpSpPr>
      <p:pic>
        <p:nvPicPr>
          <p:cNvPr id="47" name="Google Shape;47;p6"/>
          <p:cNvPicPr preferRelativeResize="0"/>
          <p:nvPr/>
        </p:nvPicPr>
        <p:blipFill>
          <a:blip r:embed="rId2">
            <a:alphaModFix/>
          </a:blip>
          <a:stretch>
            <a:fillRect/>
          </a:stretch>
        </p:blipFill>
        <p:spPr>
          <a:xfrm>
            <a:off x="-242250" y="-240975"/>
            <a:ext cx="23632148" cy="17520975"/>
          </a:xfrm>
          <a:prstGeom prst="rect">
            <a:avLst/>
          </a:prstGeom>
          <a:noFill/>
          <a:ln>
            <a:noFill/>
          </a:ln>
        </p:spPr>
      </p:pic>
      <p:sp>
        <p:nvSpPr>
          <p:cNvPr id="48" name="Google Shape;48;p6"/>
          <p:cNvSpPr txBox="1">
            <a:spLocks noGrp="1"/>
          </p:cNvSpPr>
          <p:nvPr>
            <p:ph type="title"/>
          </p:nvPr>
        </p:nvSpPr>
        <p:spPr>
          <a:xfrm>
            <a:off x="1693750" y="1002550"/>
            <a:ext cx="18996000" cy="1170000"/>
          </a:xfrm>
          <a:prstGeom prst="rect">
            <a:avLst/>
          </a:prstGeom>
        </p:spPr>
        <p:txBody>
          <a:bodyPr spcFirstLastPara="1" wrap="square" lIns="255950" tIns="255950" rIns="255950" bIns="255950" anchor="t" anchorCtr="0">
            <a:noAutofit/>
          </a:bodyPr>
          <a:lstStyle>
            <a:lvl1pPr lvl="0" algn="ctr" rtl="0">
              <a:spcBef>
                <a:spcPts val="0"/>
              </a:spcBef>
              <a:spcAft>
                <a:spcPts val="0"/>
              </a:spcAft>
              <a:buSzPts val="7800"/>
              <a:buNone/>
              <a:defRPr/>
            </a:lvl1pPr>
            <a:lvl2pPr lvl="1" rtl="0">
              <a:spcBef>
                <a:spcPts val="0"/>
              </a:spcBef>
              <a:spcAft>
                <a:spcPts val="0"/>
              </a:spcAft>
              <a:buSzPts val="7800"/>
              <a:buNone/>
              <a:defRPr/>
            </a:lvl2pPr>
            <a:lvl3pPr lvl="2" rtl="0">
              <a:spcBef>
                <a:spcPts val="0"/>
              </a:spcBef>
              <a:spcAft>
                <a:spcPts val="0"/>
              </a:spcAft>
              <a:buSzPts val="7800"/>
              <a:buNone/>
              <a:defRPr/>
            </a:lvl3pPr>
            <a:lvl4pPr lvl="3" rtl="0">
              <a:spcBef>
                <a:spcPts val="0"/>
              </a:spcBef>
              <a:spcAft>
                <a:spcPts val="0"/>
              </a:spcAft>
              <a:buSzPts val="7800"/>
              <a:buNone/>
              <a:defRPr/>
            </a:lvl4pPr>
            <a:lvl5pPr lvl="4" rtl="0">
              <a:spcBef>
                <a:spcPts val="0"/>
              </a:spcBef>
              <a:spcAft>
                <a:spcPts val="0"/>
              </a:spcAft>
              <a:buSzPts val="7800"/>
              <a:buNone/>
              <a:defRPr/>
            </a:lvl5pPr>
            <a:lvl6pPr lvl="5" rtl="0">
              <a:spcBef>
                <a:spcPts val="0"/>
              </a:spcBef>
              <a:spcAft>
                <a:spcPts val="0"/>
              </a:spcAft>
              <a:buSzPts val="7800"/>
              <a:buNone/>
              <a:defRPr/>
            </a:lvl6pPr>
            <a:lvl7pPr lvl="6" rtl="0">
              <a:spcBef>
                <a:spcPts val="0"/>
              </a:spcBef>
              <a:spcAft>
                <a:spcPts val="0"/>
              </a:spcAft>
              <a:buSzPts val="7800"/>
              <a:buNone/>
              <a:defRPr/>
            </a:lvl7pPr>
            <a:lvl8pPr lvl="7" rtl="0">
              <a:spcBef>
                <a:spcPts val="0"/>
              </a:spcBef>
              <a:spcAft>
                <a:spcPts val="0"/>
              </a:spcAft>
              <a:buSzPts val="7800"/>
              <a:buNone/>
              <a:defRPr/>
            </a:lvl8pPr>
            <a:lvl9pPr lvl="8" rtl="0">
              <a:spcBef>
                <a:spcPts val="0"/>
              </a:spcBef>
              <a:spcAft>
                <a:spcPts val="0"/>
              </a:spcAft>
              <a:buSzPts val="7800"/>
              <a:buNone/>
              <a:defRPr/>
            </a:lvl9pPr>
          </a:lstStyle>
          <a:p>
            <a:endParaRPr/>
          </a:p>
        </p:txBody>
      </p:sp>
      <p:pic>
        <p:nvPicPr>
          <p:cNvPr id="49" name="Google Shape;49;p6"/>
          <p:cNvPicPr preferRelativeResize="0"/>
          <p:nvPr/>
        </p:nvPicPr>
        <p:blipFill>
          <a:blip r:embed="rId3">
            <a:alphaModFix/>
          </a:blip>
          <a:stretch>
            <a:fillRect/>
          </a:stretch>
        </p:blipFill>
        <p:spPr>
          <a:xfrm>
            <a:off x="20722375" y="1514666"/>
            <a:ext cx="747509" cy="659359"/>
          </a:xfrm>
          <a:prstGeom prst="rect">
            <a:avLst/>
          </a:prstGeom>
          <a:noFill/>
          <a:ln>
            <a:noFill/>
          </a:ln>
        </p:spPr>
      </p:pic>
      <p:pic>
        <p:nvPicPr>
          <p:cNvPr id="50" name="Google Shape;50;p6"/>
          <p:cNvPicPr preferRelativeResize="0"/>
          <p:nvPr/>
        </p:nvPicPr>
        <p:blipFill>
          <a:blip r:embed="rId4">
            <a:alphaModFix/>
          </a:blip>
          <a:stretch>
            <a:fillRect/>
          </a:stretch>
        </p:blipFill>
        <p:spPr>
          <a:xfrm>
            <a:off x="21272626" y="845033"/>
            <a:ext cx="747500" cy="463781"/>
          </a:xfrm>
          <a:prstGeom prst="rect">
            <a:avLst/>
          </a:prstGeom>
          <a:noFill/>
          <a:ln>
            <a:noFill/>
          </a:ln>
        </p:spPr>
      </p:pic>
      <p:pic>
        <p:nvPicPr>
          <p:cNvPr id="51" name="Google Shape;51;p6"/>
          <p:cNvPicPr preferRelativeResize="0"/>
          <p:nvPr/>
        </p:nvPicPr>
        <p:blipFill>
          <a:blip r:embed="rId5">
            <a:alphaModFix/>
          </a:blip>
          <a:stretch>
            <a:fillRect/>
          </a:stretch>
        </p:blipFill>
        <p:spPr>
          <a:xfrm>
            <a:off x="-1372113" y="1810501"/>
            <a:ext cx="4331324" cy="1479600"/>
          </a:xfrm>
          <a:prstGeom prst="rect">
            <a:avLst/>
          </a:prstGeom>
          <a:noFill/>
          <a:ln>
            <a:noFill/>
          </a:ln>
        </p:spPr>
      </p:pic>
      <p:pic>
        <p:nvPicPr>
          <p:cNvPr id="52" name="Google Shape;52;p6"/>
          <p:cNvPicPr preferRelativeResize="0"/>
          <p:nvPr/>
        </p:nvPicPr>
        <p:blipFill>
          <a:blip r:embed="rId6">
            <a:alphaModFix/>
          </a:blip>
          <a:stretch>
            <a:fillRect/>
          </a:stretch>
        </p:blipFill>
        <p:spPr>
          <a:xfrm>
            <a:off x="20911610" y="2181887"/>
            <a:ext cx="2555314" cy="1362300"/>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53"/>
        <p:cNvGrpSpPr/>
        <p:nvPr/>
      </p:nvGrpSpPr>
      <p:grpSpPr>
        <a:xfrm>
          <a:off x="0" y="0"/>
          <a:ext cx="0" cy="0"/>
          <a:chOff x="0" y="0"/>
          <a:chExt cx="0" cy="0"/>
        </a:xfrm>
      </p:grpSpPr>
      <p:pic>
        <p:nvPicPr>
          <p:cNvPr id="54" name="Google Shape;54;p7"/>
          <p:cNvPicPr preferRelativeResize="0"/>
          <p:nvPr/>
        </p:nvPicPr>
        <p:blipFill>
          <a:blip r:embed="rId2">
            <a:alphaModFix/>
          </a:blip>
          <a:stretch>
            <a:fillRect/>
          </a:stretch>
        </p:blipFill>
        <p:spPr>
          <a:xfrm>
            <a:off x="-242250" y="-240975"/>
            <a:ext cx="23632148" cy="17520975"/>
          </a:xfrm>
          <a:prstGeom prst="rect">
            <a:avLst/>
          </a:prstGeom>
          <a:noFill/>
          <a:ln>
            <a:noFill/>
          </a:ln>
        </p:spPr>
      </p:pic>
      <p:sp>
        <p:nvSpPr>
          <p:cNvPr id="55" name="Google Shape;55;p7"/>
          <p:cNvSpPr txBox="1">
            <a:spLocks noGrp="1"/>
          </p:cNvSpPr>
          <p:nvPr>
            <p:ph type="body" idx="1"/>
          </p:nvPr>
        </p:nvSpPr>
        <p:spPr>
          <a:xfrm>
            <a:off x="785386" y="4668472"/>
            <a:ext cx="7075200" cy="10681500"/>
          </a:xfrm>
          <a:prstGeom prst="rect">
            <a:avLst/>
          </a:prstGeom>
        </p:spPr>
        <p:txBody>
          <a:bodyPr spcFirstLastPara="1" wrap="square" lIns="255950" tIns="255950" rIns="255950" bIns="255950" anchor="t" anchorCtr="0">
            <a:noAutofit/>
          </a:bodyPr>
          <a:lstStyle>
            <a:lvl1pPr marL="457200" lvl="0" indent="-444500">
              <a:spcBef>
                <a:spcPts val="0"/>
              </a:spcBef>
              <a:spcAft>
                <a:spcPts val="0"/>
              </a:spcAft>
              <a:buSzPts val="3400"/>
              <a:buChar char="●"/>
              <a:defRPr sz="3400"/>
            </a:lvl1pPr>
            <a:lvl2pPr marL="914400" lvl="1" indent="-444500">
              <a:spcBef>
                <a:spcPts val="0"/>
              </a:spcBef>
              <a:spcAft>
                <a:spcPts val="0"/>
              </a:spcAft>
              <a:buSzPts val="3400"/>
              <a:buChar char="○"/>
              <a:defRPr sz="3400"/>
            </a:lvl2pPr>
            <a:lvl3pPr marL="1371600" lvl="2" indent="-444500">
              <a:spcBef>
                <a:spcPts val="0"/>
              </a:spcBef>
              <a:spcAft>
                <a:spcPts val="0"/>
              </a:spcAft>
              <a:buSzPts val="3400"/>
              <a:buChar char="■"/>
              <a:defRPr sz="3400"/>
            </a:lvl3pPr>
            <a:lvl4pPr marL="1828800" lvl="3" indent="-444500">
              <a:spcBef>
                <a:spcPts val="0"/>
              </a:spcBef>
              <a:spcAft>
                <a:spcPts val="0"/>
              </a:spcAft>
              <a:buSzPts val="3400"/>
              <a:buChar char="●"/>
              <a:defRPr sz="3400"/>
            </a:lvl4pPr>
            <a:lvl5pPr marL="2286000" lvl="4" indent="-444500">
              <a:spcBef>
                <a:spcPts val="0"/>
              </a:spcBef>
              <a:spcAft>
                <a:spcPts val="0"/>
              </a:spcAft>
              <a:buSzPts val="3400"/>
              <a:buChar char="○"/>
              <a:defRPr sz="3400"/>
            </a:lvl5pPr>
            <a:lvl6pPr marL="2743200" lvl="5" indent="-444500">
              <a:spcBef>
                <a:spcPts val="0"/>
              </a:spcBef>
              <a:spcAft>
                <a:spcPts val="0"/>
              </a:spcAft>
              <a:buSzPts val="3400"/>
              <a:buChar char="■"/>
              <a:defRPr sz="3400"/>
            </a:lvl6pPr>
            <a:lvl7pPr marL="3200400" lvl="6" indent="-444500">
              <a:spcBef>
                <a:spcPts val="0"/>
              </a:spcBef>
              <a:spcAft>
                <a:spcPts val="0"/>
              </a:spcAft>
              <a:buSzPts val="3400"/>
              <a:buChar char="●"/>
              <a:defRPr sz="3400"/>
            </a:lvl7pPr>
            <a:lvl8pPr marL="3657600" lvl="7" indent="-444500">
              <a:spcBef>
                <a:spcPts val="0"/>
              </a:spcBef>
              <a:spcAft>
                <a:spcPts val="0"/>
              </a:spcAft>
              <a:buSzPts val="3400"/>
              <a:buChar char="○"/>
              <a:defRPr sz="3400"/>
            </a:lvl8pPr>
            <a:lvl9pPr marL="4114800" lvl="8" indent="-444500">
              <a:spcBef>
                <a:spcPts val="0"/>
              </a:spcBef>
              <a:spcAft>
                <a:spcPts val="0"/>
              </a:spcAft>
              <a:buSzPts val="3400"/>
              <a:buChar char="■"/>
              <a:defRPr sz="3400"/>
            </a:lvl9pPr>
          </a:lstStyle>
          <a:p>
            <a:endParaRPr/>
          </a:p>
        </p:txBody>
      </p:sp>
      <p:sp>
        <p:nvSpPr>
          <p:cNvPr id="56" name="Google Shape;56;p7"/>
          <p:cNvSpPr txBox="1">
            <a:spLocks noGrp="1"/>
          </p:cNvSpPr>
          <p:nvPr>
            <p:ph type="title"/>
          </p:nvPr>
        </p:nvSpPr>
        <p:spPr>
          <a:xfrm>
            <a:off x="785386" y="1495097"/>
            <a:ext cx="21469200" cy="1923900"/>
          </a:xfrm>
          <a:prstGeom prst="rect">
            <a:avLst/>
          </a:prstGeom>
        </p:spPr>
        <p:txBody>
          <a:bodyPr spcFirstLastPara="1" wrap="square" lIns="255950" tIns="255950" rIns="255950" bIns="255950" anchor="t" anchorCtr="0">
            <a:noAutofit/>
          </a:bodyPr>
          <a:lstStyle>
            <a:lvl1pPr lvl="0" algn="ctr" rtl="0">
              <a:spcBef>
                <a:spcPts val="0"/>
              </a:spcBef>
              <a:spcAft>
                <a:spcPts val="0"/>
              </a:spcAft>
              <a:buSzPts val="7800"/>
              <a:buNone/>
              <a:defRPr/>
            </a:lvl1pPr>
            <a:lvl2pPr lvl="1" rtl="0">
              <a:spcBef>
                <a:spcPts val="0"/>
              </a:spcBef>
              <a:spcAft>
                <a:spcPts val="0"/>
              </a:spcAft>
              <a:buSzPts val="7800"/>
              <a:buNone/>
              <a:defRPr/>
            </a:lvl2pPr>
            <a:lvl3pPr lvl="2" rtl="0">
              <a:spcBef>
                <a:spcPts val="0"/>
              </a:spcBef>
              <a:spcAft>
                <a:spcPts val="0"/>
              </a:spcAft>
              <a:buSzPts val="7800"/>
              <a:buNone/>
              <a:defRPr/>
            </a:lvl3pPr>
            <a:lvl4pPr lvl="3" rtl="0">
              <a:spcBef>
                <a:spcPts val="0"/>
              </a:spcBef>
              <a:spcAft>
                <a:spcPts val="0"/>
              </a:spcAft>
              <a:buSzPts val="7800"/>
              <a:buNone/>
              <a:defRPr/>
            </a:lvl4pPr>
            <a:lvl5pPr lvl="4" rtl="0">
              <a:spcBef>
                <a:spcPts val="0"/>
              </a:spcBef>
              <a:spcAft>
                <a:spcPts val="0"/>
              </a:spcAft>
              <a:buSzPts val="7800"/>
              <a:buNone/>
              <a:defRPr/>
            </a:lvl5pPr>
            <a:lvl6pPr lvl="5" rtl="0">
              <a:spcBef>
                <a:spcPts val="0"/>
              </a:spcBef>
              <a:spcAft>
                <a:spcPts val="0"/>
              </a:spcAft>
              <a:buSzPts val="7800"/>
              <a:buNone/>
              <a:defRPr/>
            </a:lvl6pPr>
            <a:lvl7pPr lvl="6" rtl="0">
              <a:spcBef>
                <a:spcPts val="0"/>
              </a:spcBef>
              <a:spcAft>
                <a:spcPts val="0"/>
              </a:spcAft>
              <a:buSzPts val="7800"/>
              <a:buNone/>
              <a:defRPr/>
            </a:lvl7pPr>
            <a:lvl8pPr lvl="7" rtl="0">
              <a:spcBef>
                <a:spcPts val="0"/>
              </a:spcBef>
              <a:spcAft>
                <a:spcPts val="0"/>
              </a:spcAft>
              <a:buSzPts val="7800"/>
              <a:buNone/>
              <a:defRPr/>
            </a:lvl8pPr>
            <a:lvl9pPr lvl="8" rtl="0">
              <a:spcBef>
                <a:spcPts val="0"/>
              </a:spcBef>
              <a:spcAft>
                <a:spcPts val="0"/>
              </a:spcAft>
              <a:buSzPts val="7800"/>
              <a:buNone/>
              <a:defRPr/>
            </a:lvl9pPr>
          </a:lstStyle>
          <a:p>
            <a:endParaRPr/>
          </a:p>
        </p:txBody>
      </p:sp>
      <p:pic>
        <p:nvPicPr>
          <p:cNvPr id="57" name="Google Shape;57;p7"/>
          <p:cNvPicPr preferRelativeResize="0"/>
          <p:nvPr/>
        </p:nvPicPr>
        <p:blipFill>
          <a:blip r:embed="rId3">
            <a:alphaModFix/>
          </a:blip>
          <a:stretch>
            <a:fillRect/>
          </a:stretch>
        </p:blipFill>
        <p:spPr>
          <a:xfrm>
            <a:off x="1527525" y="11735350"/>
            <a:ext cx="1371527" cy="4907801"/>
          </a:xfrm>
          <a:prstGeom prst="rect">
            <a:avLst/>
          </a:prstGeom>
          <a:noFill/>
          <a:ln>
            <a:noFill/>
          </a:ln>
        </p:spPr>
      </p:pic>
      <p:pic>
        <p:nvPicPr>
          <p:cNvPr id="58" name="Google Shape;58;p7"/>
          <p:cNvPicPr preferRelativeResize="0"/>
          <p:nvPr/>
        </p:nvPicPr>
        <p:blipFill>
          <a:blip r:embed="rId4">
            <a:alphaModFix/>
          </a:blip>
          <a:stretch>
            <a:fillRect/>
          </a:stretch>
        </p:blipFill>
        <p:spPr>
          <a:xfrm>
            <a:off x="1343975" y="2731341"/>
            <a:ext cx="747509" cy="659359"/>
          </a:xfrm>
          <a:prstGeom prst="rect">
            <a:avLst/>
          </a:prstGeom>
          <a:noFill/>
          <a:ln>
            <a:noFill/>
          </a:ln>
        </p:spPr>
      </p:pic>
      <p:pic>
        <p:nvPicPr>
          <p:cNvPr id="59" name="Google Shape;59;p7"/>
          <p:cNvPicPr preferRelativeResize="0"/>
          <p:nvPr/>
        </p:nvPicPr>
        <p:blipFill>
          <a:blip r:embed="rId5">
            <a:alphaModFix/>
          </a:blip>
          <a:stretch>
            <a:fillRect/>
          </a:stretch>
        </p:blipFill>
        <p:spPr>
          <a:xfrm>
            <a:off x="785376" y="1495108"/>
            <a:ext cx="747500" cy="463781"/>
          </a:xfrm>
          <a:prstGeom prst="rect">
            <a:avLst/>
          </a:prstGeom>
          <a:noFill/>
          <a:ln>
            <a:noFill/>
          </a:ln>
        </p:spPr>
      </p:pic>
      <p:pic>
        <p:nvPicPr>
          <p:cNvPr id="60" name="Google Shape;60;p7"/>
          <p:cNvPicPr preferRelativeResize="0"/>
          <p:nvPr/>
        </p:nvPicPr>
        <p:blipFill>
          <a:blip r:embed="rId6">
            <a:alphaModFix/>
          </a:blip>
          <a:stretch>
            <a:fillRect/>
          </a:stretch>
        </p:blipFill>
        <p:spPr>
          <a:xfrm>
            <a:off x="19771449" y="2321226"/>
            <a:ext cx="4331324" cy="1479600"/>
          </a:xfrm>
          <a:prstGeom prst="rect">
            <a:avLst/>
          </a:prstGeom>
          <a:noFill/>
          <a:ln>
            <a:noFill/>
          </a:ln>
        </p:spPr>
      </p:pic>
      <p:pic>
        <p:nvPicPr>
          <p:cNvPr id="61" name="Google Shape;61;p7"/>
          <p:cNvPicPr preferRelativeResize="0"/>
          <p:nvPr/>
        </p:nvPicPr>
        <p:blipFill>
          <a:blip r:embed="rId7">
            <a:alphaModFix/>
          </a:blip>
          <a:stretch>
            <a:fillRect/>
          </a:stretch>
        </p:blipFill>
        <p:spPr>
          <a:xfrm flipH="1">
            <a:off x="-3" y="3390700"/>
            <a:ext cx="2555314" cy="1362300"/>
          </a:xfrm>
          <a:prstGeom prst="rect">
            <a:avLst/>
          </a:prstGeom>
          <a:noFill/>
          <a:ln>
            <a:noFill/>
          </a:ln>
        </p:spPr>
      </p:pic>
      <p:pic>
        <p:nvPicPr>
          <p:cNvPr id="62" name="Google Shape;62;p7"/>
          <p:cNvPicPr preferRelativeResize="0"/>
          <p:nvPr/>
        </p:nvPicPr>
        <p:blipFill>
          <a:blip r:embed="rId8">
            <a:alphaModFix/>
          </a:blip>
          <a:stretch>
            <a:fillRect/>
          </a:stretch>
        </p:blipFill>
        <p:spPr>
          <a:xfrm>
            <a:off x="3006725" y="13140664"/>
            <a:ext cx="942415" cy="3684284"/>
          </a:xfrm>
          <a:prstGeom prst="rect">
            <a:avLst/>
          </a:prstGeom>
          <a:noFill/>
          <a:ln>
            <a:noFill/>
          </a:ln>
        </p:spPr>
      </p:pic>
      <p:pic>
        <p:nvPicPr>
          <p:cNvPr id="63" name="Google Shape;63;p7"/>
          <p:cNvPicPr preferRelativeResize="0"/>
          <p:nvPr/>
        </p:nvPicPr>
        <p:blipFill>
          <a:blip r:embed="rId9">
            <a:alphaModFix/>
          </a:blip>
          <a:stretch>
            <a:fillRect/>
          </a:stretch>
        </p:blipFill>
        <p:spPr>
          <a:xfrm>
            <a:off x="3949135" y="12595048"/>
            <a:ext cx="942415" cy="4229900"/>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64"/>
        <p:cNvGrpSpPr/>
        <p:nvPr/>
      </p:nvGrpSpPr>
      <p:grpSpPr>
        <a:xfrm>
          <a:off x="0" y="0"/>
          <a:ext cx="0" cy="0"/>
          <a:chOff x="0" y="0"/>
          <a:chExt cx="0" cy="0"/>
        </a:xfrm>
      </p:grpSpPr>
      <p:pic>
        <p:nvPicPr>
          <p:cNvPr id="65" name="Google Shape;65;p8"/>
          <p:cNvPicPr preferRelativeResize="0"/>
          <p:nvPr/>
        </p:nvPicPr>
        <p:blipFill>
          <a:blip r:embed="rId2">
            <a:alphaModFix/>
          </a:blip>
          <a:stretch>
            <a:fillRect/>
          </a:stretch>
        </p:blipFill>
        <p:spPr>
          <a:xfrm>
            <a:off x="-242250" y="-240975"/>
            <a:ext cx="23632148" cy="17520975"/>
          </a:xfrm>
          <a:prstGeom prst="rect">
            <a:avLst/>
          </a:prstGeom>
          <a:noFill/>
          <a:ln>
            <a:noFill/>
          </a:ln>
        </p:spPr>
      </p:pic>
      <p:sp>
        <p:nvSpPr>
          <p:cNvPr id="66" name="Google Shape;66;p8"/>
          <p:cNvSpPr txBox="1">
            <a:spLocks noGrp="1"/>
          </p:cNvSpPr>
          <p:nvPr>
            <p:ph type="title"/>
          </p:nvPr>
        </p:nvSpPr>
        <p:spPr>
          <a:xfrm>
            <a:off x="1235276" y="1512315"/>
            <a:ext cx="16044900" cy="13743300"/>
          </a:xfrm>
          <a:prstGeom prst="rect">
            <a:avLst/>
          </a:prstGeom>
        </p:spPr>
        <p:txBody>
          <a:bodyPr spcFirstLastPara="1" wrap="square" lIns="255950" tIns="255950" rIns="255950" bIns="255950" anchor="ctr" anchorCtr="0">
            <a:noAutofit/>
          </a:bodyPr>
          <a:lstStyle>
            <a:lvl1pPr lvl="0">
              <a:spcBef>
                <a:spcPts val="0"/>
              </a:spcBef>
              <a:spcAft>
                <a:spcPts val="0"/>
              </a:spcAft>
              <a:buSzPts val="13400"/>
              <a:buNone/>
              <a:defRPr sz="13400"/>
            </a:lvl1pPr>
            <a:lvl2pPr lvl="1">
              <a:spcBef>
                <a:spcPts val="0"/>
              </a:spcBef>
              <a:spcAft>
                <a:spcPts val="0"/>
              </a:spcAft>
              <a:buSzPts val="13400"/>
              <a:buNone/>
              <a:defRPr sz="13400"/>
            </a:lvl2pPr>
            <a:lvl3pPr lvl="2">
              <a:spcBef>
                <a:spcPts val="0"/>
              </a:spcBef>
              <a:spcAft>
                <a:spcPts val="0"/>
              </a:spcAft>
              <a:buSzPts val="13400"/>
              <a:buNone/>
              <a:defRPr sz="13400"/>
            </a:lvl3pPr>
            <a:lvl4pPr lvl="3">
              <a:spcBef>
                <a:spcPts val="0"/>
              </a:spcBef>
              <a:spcAft>
                <a:spcPts val="0"/>
              </a:spcAft>
              <a:buSzPts val="13400"/>
              <a:buNone/>
              <a:defRPr sz="13400"/>
            </a:lvl4pPr>
            <a:lvl5pPr lvl="4">
              <a:spcBef>
                <a:spcPts val="0"/>
              </a:spcBef>
              <a:spcAft>
                <a:spcPts val="0"/>
              </a:spcAft>
              <a:buSzPts val="13400"/>
              <a:buNone/>
              <a:defRPr sz="13400"/>
            </a:lvl5pPr>
            <a:lvl6pPr lvl="5">
              <a:spcBef>
                <a:spcPts val="0"/>
              </a:spcBef>
              <a:spcAft>
                <a:spcPts val="0"/>
              </a:spcAft>
              <a:buSzPts val="13400"/>
              <a:buNone/>
              <a:defRPr sz="13400"/>
            </a:lvl6pPr>
            <a:lvl7pPr lvl="6">
              <a:spcBef>
                <a:spcPts val="0"/>
              </a:spcBef>
              <a:spcAft>
                <a:spcPts val="0"/>
              </a:spcAft>
              <a:buSzPts val="13400"/>
              <a:buNone/>
              <a:defRPr sz="13400"/>
            </a:lvl7pPr>
            <a:lvl8pPr lvl="7">
              <a:spcBef>
                <a:spcPts val="0"/>
              </a:spcBef>
              <a:spcAft>
                <a:spcPts val="0"/>
              </a:spcAft>
              <a:buSzPts val="13400"/>
              <a:buNone/>
              <a:defRPr sz="13400"/>
            </a:lvl8pPr>
            <a:lvl9pPr lvl="8">
              <a:spcBef>
                <a:spcPts val="0"/>
              </a:spcBef>
              <a:spcAft>
                <a:spcPts val="0"/>
              </a:spcAft>
              <a:buSzPts val="13400"/>
              <a:buNone/>
              <a:defRPr sz="13400"/>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67"/>
        <p:cNvGrpSpPr/>
        <p:nvPr/>
      </p:nvGrpSpPr>
      <p:grpSpPr>
        <a:xfrm>
          <a:off x="0" y="0"/>
          <a:ext cx="0" cy="0"/>
          <a:chOff x="0" y="0"/>
          <a:chExt cx="0" cy="0"/>
        </a:xfrm>
      </p:grpSpPr>
      <p:pic>
        <p:nvPicPr>
          <p:cNvPr id="68" name="Google Shape;68;p9"/>
          <p:cNvPicPr preferRelativeResize="0"/>
          <p:nvPr/>
        </p:nvPicPr>
        <p:blipFill>
          <a:blip r:embed="rId2">
            <a:alphaModFix/>
          </a:blip>
          <a:stretch>
            <a:fillRect/>
          </a:stretch>
        </p:blipFill>
        <p:spPr>
          <a:xfrm>
            <a:off x="-242250" y="-240975"/>
            <a:ext cx="23632148" cy="17520975"/>
          </a:xfrm>
          <a:prstGeom prst="rect">
            <a:avLst/>
          </a:prstGeom>
          <a:noFill/>
          <a:ln>
            <a:noFill/>
          </a:ln>
        </p:spPr>
      </p:pic>
      <p:sp>
        <p:nvSpPr>
          <p:cNvPr id="69" name="Google Shape;69;p9"/>
          <p:cNvSpPr txBox="1">
            <a:spLocks noGrp="1"/>
          </p:cNvSpPr>
          <p:nvPr>
            <p:ph type="title"/>
          </p:nvPr>
        </p:nvSpPr>
        <p:spPr>
          <a:xfrm>
            <a:off x="668976" y="4142950"/>
            <a:ext cx="10192500" cy="4980000"/>
          </a:xfrm>
          <a:prstGeom prst="rect">
            <a:avLst/>
          </a:prstGeom>
        </p:spPr>
        <p:txBody>
          <a:bodyPr spcFirstLastPara="1" wrap="square" lIns="255950" tIns="255950" rIns="255950" bIns="255950" anchor="b" anchorCtr="0">
            <a:noAutofit/>
          </a:bodyPr>
          <a:lstStyle>
            <a:lvl1pPr lvl="0" algn="ctr">
              <a:spcBef>
                <a:spcPts val="0"/>
              </a:spcBef>
              <a:spcAft>
                <a:spcPts val="0"/>
              </a:spcAft>
              <a:buSzPts val="11800"/>
              <a:buNone/>
              <a:defRPr sz="11800"/>
            </a:lvl1pPr>
            <a:lvl2pPr lvl="1" algn="ctr">
              <a:spcBef>
                <a:spcPts val="0"/>
              </a:spcBef>
              <a:spcAft>
                <a:spcPts val="0"/>
              </a:spcAft>
              <a:buSzPts val="11800"/>
              <a:buNone/>
              <a:defRPr sz="11800"/>
            </a:lvl2pPr>
            <a:lvl3pPr lvl="2" algn="ctr">
              <a:spcBef>
                <a:spcPts val="0"/>
              </a:spcBef>
              <a:spcAft>
                <a:spcPts val="0"/>
              </a:spcAft>
              <a:buSzPts val="11800"/>
              <a:buNone/>
              <a:defRPr sz="11800"/>
            </a:lvl3pPr>
            <a:lvl4pPr lvl="3" algn="ctr">
              <a:spcBef>
                <a:spcPts val="0"/>
              </a:spcBef>
              <a:spcAft>
                <a:spcPts val="0"/>
              </a:spcAft>
              <a:buSzPts val="11800"/>
              <a:buNone/>
              <a:defRPr sz="11800"/>
            </a:lvl4pPr>
            <a:lvl5pPr lvl="4" algn="ctr">
              <a:spcBef>
                <a:spcPts val="0"/>
              </a:spcBef>
              <a:spcAft>
                <a:spcPts val="0"/>
              </a:spcAft>
              <a:buSzPts val="11800"/>
              <a:buNone/>
              <a:defRPr sz="11800"/>
            </a:lvl5pPr>
            <a:lvl6pPr lvl="5" algn="ctr">
              <a:spcBef>
                <a:spcPts val="0"/>
              </a:spcBef>
              <a:spcAft>
                <a:spcPts val="0"/>
              </a:spcAft>
              <a:buSzPts val="11800"/>
              <a:buNone/>
              <a:defRPr sz="11800"/>
            </a:lvl6pPr>
            <a:lvl7pPr lvl="6" algn="ctr">
              <a:spcBef>
                <a:spcPts val="0"/>
              </a:spcBef>
              <a:spcAft>
                <a:spcPts val="0"/>
              </a:spcAft>
              <a:buSzPts val="11800"/>
              <a:buNone/>
              <a:defRPr sz="11800"/>
            </a:lvl7pPr>
            <a:lvl8pPr lvl="7" algn="ctr">
              <a:spcBef>
                <a:spcPts val="0"/>
              </a:spcBef>
              <a:spcAft>
                <a:spcPts val="0"/>
              </a:spcAft>
              <a:buSzPts val="11800"/>
              <a:buNone/>
              <a:defRPr sz="11800"/>
            </a:lvl8pPr>
            <a:lvl9pPr lvl="8" algn="ctr">
              <a:spcBef>
                <a:spcPts val="0"/>
              </a:spcBef>
              <a:spcAft>
                <a:spcPts val="0"/>
              </a:spcAft>
              <a:buSzPts val="11800"/>
              <a:buNone/>
              <a:defRPr sz="11800"/>
            </a:lvl9pPr>
          </a:lstStyle>
          <a:p>
            <a:endParaRPr/>
          </a:p>
        </p:txBody>
      </p:sp>
      <p:sp>
        <p:nvSpPr>
          <p:cNvPr id="70" name="Google Shape;70;p9"/>
          <p:cNvSpPr txBox="1">
            <a:spLocks noGrp="1"/>
          </p:cNvSpPr>
          <p:nvPr>
            <p:ph type="subTitle" idx="1"/>
          </p:nvPr>
        </p:nvSpPr>
        <p:spPr>
          <a:xfrm>
            <a:off x="668976" y="9417155"/>
            <a:ext cx="10192500" cy="4149300"/>
          </a:xfrm>
          <a:prstGeom prst="rect">
            <a:avLst/>
          </a:prstGeom>
        </p:spPr>
        <p:txBody>
          <a:bodyPr spcFirstLastPara="1" wrap="square" lIns="255950" tIns="255950" rIns="255950" bIns="255950" anchor="t" anchorCtr="0">
            <a:noAutofit/>
          </a:bodyPr>
          <a:lstStyle>
            <a:lvl1pPr lvl="0" algn="ctr">
              <a:lnSpc>
                <a:spcPct val="100000"/>
              </a:lnSpc>
              <a:spcBef>
                <a:spcPts val="0"/>
              </a:spcBef>
              <a:spcAft>
                <a:spcPts val="0"/>
              </a:spcAft>
              <a:buSzPts val="5900"/>
              <a:buNone/>
              <a:defRPr sz="5900"/>
            </a:lvl1pPr>
            <a:lvl2pPr lvl="1" algn="ctr">
              <a:lnSpc>
                <a:spcPct val="100000"/>
              </a:lnSpc>
              <a:spcBef>
                <a:spcPts val="0"/>
              </a:spcBef>
              <a:spcAft>
                <a:spcPts val="0"/>
              </a:spcAft>
              <a:buSzPts val="5900"/>
              <a:buNone/>
              <a:defRPr sz="5900"/>
            </a:lvl2pPr>
            <a:lvl3pPr lvl="2" algn="ctr">
              <a:lnSpc>
                <a:spcPct val="100000"/>
              </a:lnSpc>
              <a:spcBef>
                <a:spcPts val="0"/>
              </a:spcBef>
              <a:spcAft>
                <a:spcPts val="0"/>
              </a:spcAft>
              <a:buSzPts val="5900"/>
              <a:buNone/>
              <a:defRPr sz="5900"/>
            </a:lvl3pPr>
            <a:lvl4pPr lvl="3" algn="ctr">
              <a:lnSpc>
                <a:spcPct val="100000"/>
              </a:lnSpc>
              <a:spcBef>
                <a:spcPts val="0"/>
              </a:spcBef>
              <a:spcAft>
                <a:spcPts val="0"/>
              </a:spcAft>
              <a:buSzPts val="5900"/>
              <a:buNone/>
              <a:defRPr sz="5900"/>
            </a:lvl4pPr>
            <a:lvl5pPr lvl="4" algn="ctr">
              <a:lnSpc>
                <a:spcPct val="100000"/>
              </a:lnSpc>
              <a:spcBef>
                <a:spcPts val="0"/>
              </a:spcBef>
              <a:spcAft>
                <a:spcPts val="0"/>
              </a:spcAft>
              <a:buSzPts val="5900"/>
              <a:buNone/>
              <a:defRPr sz="5900"/>
            </a:lvl5pPr>
            <a:lvl6pPr lvl="5" algn="ctr">
              <a:lnSpc>
                <a:spcPct val="100000"/>
              </a:lnSpc>
              <a:spcBef>
                <a:spcPts val="0"/>
              </a:spcBef>
              <a:spcAft>
                <a:spcPts val="0"/>
              </a:spcAft>
              <a:buSzPts val="5900"/>
              <a:buNone/>
              <a:defRPr sz="5900"/>
            </a:lvl6pPr>
            <a:lvl7pPr lvl="6" algn="ctr">
              <a:lnSpc>
                <a:spcPct val="100000"/>
              </a:lnSpc>
              <a:spcBef>
                <a:spcPts val="0"/>
              </a:spcBef>
              <a:spcAft>
                <a:spcPts val="0"/>
              </a:spcAft>
              <a:buSzPts val="5900"/>
              <a:buNone/>
              <a:defRPr sz="5900"/>
            </a:lvl7pPr>
            <a:lvl8pPr lvl="7" algn="ctr">
              <a:lnSpc>
                <a:spcPct val="100000"/>
              </a:lnSpc>
              <a:spcBef>
                <a:spcPts val="0"/>
              </a:spcBef>
              <a:spcAft>
                <a:spcPts val="0"/>
              </a:spcAft>
              <a:buSzPts val="5900"/>
              <a:buNone/>
              <a:defRPr sz="5900"/>
            </a:lvl8pPr>
            <a:lvl9pPr lvl="8" algn="ctr">
              <a:lnSpc>
                <a:spcPct val="100000"/>
              </a:lnSpc>
              <a:spcBef>
                <a:spcPts val="0"/>
              </a:spcBef>
              <a:spcAft>
                <a:spcPts val="0"/>
              </a:spcAft>
              <a:buSzPts val="5900"/>
              <a:buNone/>
              <a:defRPr sz="5900"/>
            </a:lvl9pPr>
          </a:lstStyle>
          <a:p>
            <a:endParaRPr/>
          </a:p>
        </p:txBody>
      </p:sp>
      <p:sp>
        <p:nvSpPr>
          <p:cNvPr id="71" name="Google Shape;71;p9"/>
          <p:cNvSpPr txBox="1">
            <a:spLocks noGrp="1"/>
          </p:cNvSpPr>
          <p:nvPr>
            <p:ph type="body" idx="2"/>
          </p:nvPr>
        </p:nvSpPr>
        <p:spPr>
          <a:xfrm>
            <a:off x="12445984" y="2432588"/>
            <a:ext cx="9668100" cy="12414000"/>
          </a:xfrm>
          <a:prstGeom prst="rect">
            <a:avLst/>
          </a:prstGeom>
        </p:spPr>
        <p:txBody>
          <a:bodyPr spcFirstLastPara="1" wrap="square" lIns="255950" tIns="255950" rIns="255950" bIns="255950" anchor="ctr" anchorCtr="0">
            <a:noAutofit/>
          </a:bodyPr>
          <a:lstStyle>
            <a:lvl1pPr marL="457200" lvl="0" indent="-546100">
              <a:spcBef>
                <a:spcPts val="0"/>
              </a:spcBef>
              <a:spcAft>
                <a:spcPts val="0"/>
              </a:spcAft>
              <a:buSzPts val="5000"/>
              <a:buChar char="●"/>
              <a:defRPr/>
            </a:lvl1pPr>
            <a:lvl2pPr marL="914400" lvl="1" indent="-476250">
              <a:spcBef>
                <a:spcPts val="0"/>
              </a:spcBef>
              <a:spcAft>
                <a:spcPts val="0"/>
              </a:spcAft>
              <a:buSzPts val="3900"/>
              <a:buChar char="○"/>
              <a:defRPr/>
            </a:lvl2pPr>
            <a:lvl3pPr marL="1371600" lvl="2" indent="-476250">
              <a:spcBef>
                <a:spcPts val="0"/>
              </a:spcBef>
              <a:spcAft>
                <a:spcPts val="0"/>
              </a:spcAft>
              <a:buSzPts val="3900"/>
              <a:buChar char="■"/>
              <a:defRPr/>
            </a:lvl3pPr>
            <a:lvl4pPr marL="1828800" lvl="3" indent="-476250">
              <a:spcBef>
                <a:spcPts val="0"/>
              </a:spcBef>
              <a:spcAft>
                <a:spcPts val="0"/>
              </a:spcAft>
              <a:buSzPts val="3900"/>
              <a:buChar char="●"/>
              <a:defRPr/>
            </a:lvl4pPr>
            <a:lvl5pPr marL="2286000" lvl="4" indent="-476250">
              <a:spcBef>
                <a:spcPts val="0"/>
              </a:spcBef>
              <a:spcAft>
                <a:spcPts val="0"/>
              </a:spcAft>
              <a:buSzPts val="3900"/>
              <a:buChar char="○"/>
              <a:defRPr/>
            </a:lvl5pPr>
            <a:lvl6pPr marL="2743200" lvl="5" indent="-476250">
              <a:spcBef>
                <a:spcPts val="0"/>
              </a:spcBef>
              <a:spcAft>
                <a:spcPts val="0"/>
              </a:spcAft>
              <a:buSzPts val="3900"/>
              <a:buChar char="■"/>
              <a:defRPr/>
            </a:lvl6pPr>
            <a:lvl7pPr marL="3200400" lvl="6" indent="-476250">
              <a:spcBef>
                <a:spcPts val="0"/>
              </a:spcBef>
              <a:spcAft>
                <a:spcPts val="0"/>
              </a:spcAft>
              <a:buSzPts val="3900"/>
              <a:buChar char="●"/>
              <a:defRPr/>
            </a:lvl7pPr>
            <a:lvl8pPr marL="3657600" lvl="7" indent="-476250">
              <a:spcBef>
                <a:spcPts val="0"/>
              </a:spcBef>
              <a:spcAft>
                <a:spcPts val="0"/>
              </a:spcAft>
              <a:buSzPts val="3900"/>
              <a:buChar char="○"/>
              <a:defRPr/>
            </a:lvl8pPr>
            <a:lvl9pPr marL="4114800" lvl="8" indent="-476250">
              <a:spcBef>
                <a:spcPts val="0"/>
              </a:spcBef>
              <a:spcAft>
                <a:spcPts val="0"/>
              </a:spcAft>
              <a:buSzPts val="3900"/>
              <a:buChar char="■"/>
              <a:defRPr/>
            </a:lvl9pPr>
          </a:lstStyle>
          <a:p>
            <a:endParaRPr/>
          </a:p>
        </p:txBody>
      </p:sp>
      <p:pic>
        <p:nvPicPr>
          <p:cNvPr id="72" name="Google Shape;72;p9"/>
          <p:cNvPicPr preferRelativeResize="0"/>
          <p:nvPr/>
        </p:nvPicPr>
        <p:blipFill>
          <a:blip r:embed="rId3">
            <a:alphaModFix/>
          </a:blip>
          <a:stretch>
            <a:fillRect/>
          </a:stretch>
        </p:blipFill>
        <p:spPr>
          <a:xfrm>
            <a:off x="20184445" y="3602024"/>
            <a:ext cx="2855549" cy="1522350"/>
          </a:xfrm>
          <a:prstGeom prst="rect">
            <a:avLst/>
          </a:prstGeom>
          <a:noFill/>
          <a:ln>
            <a:noFill/>
          </a:ln>
        </p:spPr>
      </p:pic>
      <p:pic>
        <p:nvPicPr>
          <p:cNvPr id="73" name="Google Shape;73;p9"/>
          <p:cNvPicPr preferRelativeResize="0"/>
          <p:nvPr/>
        </p:nvPicPr>
        <p:blipFill>
          <a:blip r:embed="rId4">
            <a:alphaModFix/>
          </a:blip>
          <a:stretch>
            <a:fillRect/>
          </a:stretch>
        </p:blipFill>
        <p:spPr>
          <a:xfrm>
            <a:off x="20765325" y="2601666"/>
            <a:ext cx="747509" cy="659359"/>
          </a:xfrm>
          <a:prstGeom prst="rect">
            <a:avLst/>
          </a:prstGeom>
          <a:noFill/>
          <a:ln>
            <a:noFill/>
          </a:ln>
        </p:spPr>
      </p:pic>
      <p:pic>
        <p:nvPicPr>
          <p:cNvPr id="74" name="Google Shape;74;p9"/>
          <p:cNvPicPr preferRelativeResize="0"/>
          <p:nvPr/>
        </p:nvPicPr>
        <p:blipFill>
          <a:blip r:embed="rId5">
            <a:alphaModFix/>
          </a:blip>
          <a:stretch>
            <a:fillRect/>
          </a:stretch>
        </p:blipFill>
        <p:spPr>
          <a:xfrm>
            <a:off x="21370752" y="1661250"/>
            <a:ext cx="966121" cy="599417"/>
          </a:xfrm>
          <a:prstGeom prst="rect">
            <a:avLst/>
          </a:prstGeom>
          <a:noFill/>
          <a:ln>
            <a:noFill/>
          </a:ln>
        </p:spPr>
      </p:pic>
      <p:pic>
        <p:nvPicPr>
          <p:cNvPr id="75" name="Google Shape;75;p9"/>
          <p:cNvPicPr preferRelativeResize="0"/>
          <p:nvPr/>
        </p:nvPicPr>
        <p:blipFill>
          <a:blip r:embed="rId3">
            <a:alphaModFix/>
          </a:blip>
          <a:stretch>
            <a:fillRect/>
          </a:stretch>
        </p:blipFill>
        <p:spPr>
          <a:xfrm>
            <a:off x="-697305" y="12655449"/>
            <a:ext cx="2855549" cy="1522350"/>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76"/>
        <p:cNvGrpSpPr/>
        <p:nvPr/>
      </p:nvGrpSpPr>
      <p:grpSpPr>
        <a:xfrm>
          <a:off x="0" y="0"/>
          <a:ext cx="0" cy="0"/>
          <a:chOff x="0" y="0"/>
          <a:chExt cx="0" cy="0"/>
        </a:xfrm>
      </p:grpSpPr>
      <p:pic>
        <p:nvPicPr>
          <p:cNvPr id="77" name="Google Shape;77;p10"/>
          <p:cNvPicPr preferRelativeResize="0"/>
          <p:nvPr/>
        </p:nvPicPr>
        <p:blipFill>
          <a:blip r:embed="rId2">
            <a:alphaModFix/>
          </a:blip>
          <a:stretch>
            <a:fillRect/>
          </a:stretch>
        </p:blipFill>
        <p:spPr>
          <a:xfrm>
            <a:off x="-242250" y="-240975"/>
            <a:ext cx="23632148" cy="17520975"/>
          </a:xfrm>
          <a:prstGeom prst="rect">
            <a:avLst/>
          </a:prstGeom>
          <a:noFill/>
          <a:ln>
            <a:noFill/>
          </a:ln>
        </p:spPr>
      </p:pic>
      <p:sp>
        <p:nvSpPr>
          <p:cNvPr id="78" name="Google Shape;78;p10"/>
          <p:cNvSpPr txBox="1">
            <a:spLocks noGrp="1"/>
          </p:cNvSpPr>
          <p:nvPr>
            <p:ph type="body" idx="1"/>
          </p:nvPr>
        </p:nvSpPr>
        <p:spPr>
          <a:xfrm>
            <a:off x="785386" y="14212955"/>
            <a:ext cx="15115200" cy="2032800"/>
          </a:xfrm>
          <a:prstGeom prst="rect">
            <a:avLst/>
          </a:prstGeom>
        </p:spPr>
        <p:txBody>
          <a:bodyPr spcFirstLastPara="1" wrap="square" lIns="255950" tIns="255950" rIns="255950" bIns="255950" anchor="ctr" anchorCtr="0">
            <a:noAutofit/>
          </a:bodyPr>
          <a:lstStyle>
            <a:lvl1pPr marL="457200" lvl="0" indent="-228600">
              <a:lnSpc>
                <a:spcPct val="100000"/>
              </a:lnSpc>
              <a:spcBef>
                <a:spcPts val="0"/>
              </a:spcBef>
              <a:spcAft>
                <a:spcPts val="0"/>
              </a:spcAft>
              <a:buSzPts val="5000"/>
              <a:buNone/>
              <a:defRPr/>
            </a:lvl1pPr>
          </a:lstStyle>
          <a:p>
            <a:endParaRPr/>
          </a:p>
        </p:txBody>
      </p:sp>
      <p:pic>
        <p:nvPicPr>
          <p:cNvPr id="79" name="Google Shape;79;p10"/>
          <p:cNvPicPr preferRelativeResize="0"/>
          <p:nvPr/>
        </p:nvPicPr>
        <p:blipFill>
          <a:blip r:embed="rId3">
            <a:alphaModFix/>
          </a:blip>
          <a:stretch>
            <a:fillRect/>
          </a:stretch>
        </p:blipFill>
        <p:spPr>
          <a:xfrm>
            <a:off x="0" y="1085425"/>
            <a:ext cx="2609849" cy="2715442"/>
          </a:xfrm>
          <a:prstGeom prst="rect">
            <a:avLst/>
          </a:prstGeom>
          <a:noFill/>
          <a:ln>
            <a:noFill/>
          </a:ln>
        </p:spPr>
      </p:pic>
      <p:pic>
        <p:nvPicPr>
          <p:cNvPr id="80" name="Google Shape;80;p10"/>
          <p:cNvPicPr preferRelativeResize="0"/>
          <p:nvPr/>
        </p:nvPicPr>
        <p:blipFill>
          <a:blip r:embed="rId4">
            <a:alphaModFix/>
          </a:blip>
          <a:stretch>
            <a:fillRect/>
          </a:stretch>
        </p:blipFill>
        <p:spPr>
          <a:xfrm>
            <a:off x="20133110" y="1517386"/>
            <a:ext cx="3056379" cy="1044075"/>
          </a:xfrm>
          <a:prstGeom prst="rect">
            <a:avLst/>
          </a:prstGeom>
          <a:noFill/>
          <a:ln>
            <a:noFill/>
          </a:ln>
        </p:spPr>
      </p:pic>
      <p:pic>
        <p:nvPicPr>
          <p:cNvPr id="81" name="Google Shape;81;p10"/>
          <p:cNvPicPr preferRelativeResize="0"/>
          <p:nvPr/>
        </p:nvPicPr>
        <p:blipFill>
          <a:blip r:embed="rId5">
            <a:alphaModFix/>
          </a:blip>
          <a:stretch>
            <a:fillRect/>
          </a:stretch>
        </p:blipFill>
        <p:spPr>
          <a:xfrm flipH="1">
            <a:off x="295275" y="4487527"/>
            <a:ext cx="2019300" cy="1076520"/>
          </a:xfrm>
          <a:prstGeom prst="rect">
            <a:avLst/>
          </a:prstGeom>
          <a:noFill/>
          <a:ln>
            <a:noFill/>
          </a:ln>
        </p:spPr>
      </p:pic>
      <p:pic>
        <p:nvPicPr>
          <p:cNvPr id="82" name="Google Shape;82;p10"/>
          <p:cNvPicPr preferRelativeResize="0"/>
          <p:nvPr/>
        </p:nvPicPr>
        <p:blipFill>
          <a:blip r:embed="rId4">
            <a:alphaModFix/>
          </a:blip>
          <a:stretch>
            <a:fillRect/>
          </a:stretch>
        </p:blipFill>
        <p:spPr>
          <a:xfrm flipH="1">
            <a:off x="20752185" y="8784686"/>
            <a:ext cx="3056379" cy="1044075"/>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83"/>
        <p:cNvGrpSpPr/>
        <p:nvPr/>
      </p:nvGrpSpPr>
      <p:grpSpPr>
        <a:xfrm>
          <a:off x="0" y="0"/>
          <a:ext cx="0" cy="0"/>
          <a:chOff x="0" y="0"/>
          <a:chExt cx="0" cy="0"/>
        </a:xfrm>
      </p:grpSpPr>
      <p:pic>
        <p:nvPicPr>
          <p:cNvPr id="84" name="Google Shape;84;p11"/>
          <p:cNvPicPr preferRelativeResize="0"/>
          <p:nvPr/>
        </p:nvPicPr>
        <p:blipFill>
          <a:blip r:embed="rId2">
            <a:alphaModFix/>
          </a:blip>
          <a:stretch>
            <a:fillRect/>
          </a:stretch>
        </p:blipFill>
        <p:spPr>
          <a:xfrm flipH="1">
            <a:off x="0" y="-67"/>
            <a:ext cx="23040000" cy="17280134"/>
          </a:xfrm>
          <a:prstGeom prst="rect">
            <a:avLst/>
          </a:prstGeom>
          <a:noFill/>
          <a:ln>
            <a:noFill/>
          </a:ln>
        </p:spPr>
      </p:pic>
      <p:pic>
        <p:nvPicPr>
          <p:cNvPr id="85" name="Google Shape;85;p11"/>
          <p:cNvPicPr preferRelativeResize="0"/>
          <p:nvPr/>
        </p:nvPicPr>
        <p:blipFill>
          <a:blip r:embed="rId3">
            <a:alphaModFix/>
          </a:blip>
          <a:stretch>
            <a:fillRect/>
          </a:stretch>
        </p:blipFill>
        <p:spPr>
          <a:xfrm>
            <a:off x="20184445" y="3602024"/>
            <a:ext cx="2855549" cy="1522350"/>
          </a:xfrm>
          <a:prstGeom prst="rect">
            <a:avLst/>
          </a:prstGeom>
          <a:noFill/>
          <a:ln>
            <a:noFill/>
          </a:ln>
        </p:spPr>
      </p:pic>
      <p:pic>
        <p:nvPicPr>
          <p:cNvPr id="86" name="Google Shape;86;p11"/>
          <p:cNvPicPr preferRelativeResize="0"/>
          <p:nvPr/>
        </p:nvPicPr>
        <p:blipFill>
          <a:blip r:embed="rId4">
            <a:alphaModFix/>
          </a:blip>
          <a:stretch>
            <a:fillRect/>
          </a:stretch>
        </p:blipFill>
        <p:spPr>
          <a:xfrm>
            <a:off x="20765325" y="2601666"/>
            <a:ext cx="747509" cy="659359"/>
          </a:xfrm>
          <a:prstGeom prst="rect">
            <a:avLst/>
          </a:prstGeom>
          <a:noFill/>
          <a:ln>
            <a:noFill/>
          </a:ln>
        </p:spPr>
      </p:pic>
      <p:pic>
        <p:nvPicPr>
          <p:cNvPr id="87" name="Google Shape;87;p11"/>
          <p:cNvPicPr preferRelativeResize="0"/>
          <p:nvPr/>
        </p:nvPicPr>
        <p:blipFill>
          <a:blip r:embed="rId5">
            <a:alphaModFix/>
          </a:blip>
          <a:stretch>
            <a:fillRect/>
          </a:stretch>
        </p:blipFill>
        <p:spPr>
          <a:xfrm>
            <a:off x="21370752" y="1661250"/>
            <a:ext cx="966121" cy="599417"/>
          </a:xfrm>
          <a:prstGeom prst="rect">
            <a:avLst/>
          </a:prstGeom>
          <a:noFill/>
          <a:ln>
            <a:noFill/>
          </a:ln>
        </p:spPr>
      </p:pic>
      <p:sp>
        <p:nvSpPr>
          <p:cNvPr id="88" name="Google Shape;88;p11"/>
          <p:cNvSpPr txBox="1">
            <a:spLocks noGrp="1"/>
          </p:cNvSpPr>
          <p:nvPr>
            <p:ph type="title" hasCustomPrompt="1"/>
          </p:nvPr>
        </p:nvSpPr>
        <p:spPr>
          <a:xfrm>
            <a:off x="785386" y="3716115"/>
            <a:ext cx="21469200" cy="6596400"/>
          </a:xfrm>
          <a:prstGeom prst="rect">
            <a:avLst/>
          </a:prstGeom>
        </p:spPr>
        <p:txBody>
          <a:bodyPr spcFirstLastPara="1" wrap="square" lIns="255950" tIns="255950" rIns="255950" bIns="255950" anchor="b" anchorCtr="0">
            <a:noAutofit/>
          </a:bodyPr>
          <a:lstStyle>
            <a:lvl1pPr lvl="0" algn="ctr">
              <a:spcBef>
                <a:spcPts val="0"/>
              </a:spcBef>
              <a:spcAft>
                <a:spcPts val="0"/>
              </a:spcAft>
              <a:buSzPts val="33600"/>
              <a:buNone/>
              <a:defRPr sz="33600"/>
            </a:lvl1pPr>
            <a:lvl2pPr lvl="1" algn="ctr">
              <a:spcBef>
                <a:spcPts val="0"/>
              </a:spcBef>
              <a:spcAft>
                <a:spcPts val="0"/>
              </a:spcAft>
              <a:buSzPts val="33600"/>
              <a:buNone/>
              <a:defRPr sz="33600"/>
            </a:lvl2pPr>
            <a:lvl3pPr lvl="2" algn="ctr">
              <a:spcBef>
                <a:spcPts val="0"/>
              </a:spcBef>
              <a:spcAft>
                <a:spcPts val="0"/>
              </a:spcAft>
              <a:buSzPts val="33600"/>
              <a:buNone/>
              <a:defRPr sz="33600"/>
            </a:lvl3pPr>
            <a:lvl4pPr lvl="3" algn="ctr">
              <a:spcBef>
                <a:spcPts val="0"/>
              </a:spcBef>
              <a:spcAft>
                <a:spcPts val="0"/>
              </a:spcAft>
              <a:buSzPts val="33600"/>
              <a:buNone/>
              <a:defRPr sz="33600"/>
            </a:lvl4pPr>
            <a:lvl5pPr lvl="4" algn="ctr">
              <a:spcBef>
                <a:spcPts val="0"/>
              </a:spcBef>
              <a:spcAft>
                <a:spcPts val="0"/>
              </a:spcAft>
              <a:buSzPts val="33600"/>
              <a:buNone/>
              <a:defRPr sz="33600"/>
            </a:lvl5pPr>
            <a:lvl6pPr lvl="5" algn="ctr">
              <a:spcBef>
                <a:spcPts val="0"/>
              </a:spcBef>
              <a:spcAft>
                <a:spcPts val="0"/>
              </a:spcAft>
              <a:buSzPts val="33600"/>
              <a:buNone/>
              <a:defRPr sz="33600"/>
            </a:lvl6pPr>
            <a:lvl7pPr lvl="6" algn="ctr">
              <a:spcBef>
                <a:spcPts val="0"/>
              </a:spcBef>
              <a:spcAft>
                <a:spcPts val="0"/>
              </a:spcAft>
              <a:buSzPts val="33600"/>
              <a:buNone/>
              <a:defRPr sz="33600"/>
            </a:lvl7pPr>
            <a:lvl8pPr lvl="7" algn="ctr">
              <a:spcBef>
                <a:spcPts val="0"/>
              </a:spcBef>
              <a:spcAft>
                <a:spcPts val="0"/>
              </a:spcAft>
              <a:buSzPts val="33600"/>
              <a:buNone/>
              <a:defRPr sz="33600"/>
            </a:lvl8pPr>
            <a:lvl9pPr lvl="8" algn="ctr">
              <a:spcBef>
                <a:spcPts val="0"/>
              </a:spcBef>
              <a:spcAft>
                <a:spcPts val="0"/>
              </a:spcAft>
              <a:buSzPts val="33600"/>
              <a:buNone/>
              <a:defRPr sz="33600"/>
            </a:lvl9pPr>
          </a:lstStyle>
          <a:p>
            <a:r>
              <a:t>xx%</a:t>
            </a:r>
          </a:p>
        </p:txBody>
      </p:sp>
      <p:sp>
        <p:nvSpPr>
          <p:cNvPr id="89" name="Google Shape;89;p11"/>
          <p:cNvSpPr txBox="1">
            <a:spLocks noGrp="1"/>
          </p:cNvSpPr>
          <p:nvPr>
            <p:ph type="body" idx="1"/>
          </p:nvPr>
        </p:nvSpPr>
        <p:spPr>
          <a:xfrm>
            <a:off x="785386" y="10590152"/>
            <a:ext cx="21469200" cy="4370100"/>
          </a:xfrm>
          <a:prstGeom prst="rect">
            <a:avLst/>
          </a:prstGeom>
        </p:spPr>
        <p:txBody>
          <a:bodyPr spcFirstLastPara="1" wrap="square" lIns="255950" tIns="255950" rIns="255950" bIns="255950" anchor="t" anchorCtr="0">
            <a:noAutofit/>
          </a:bodyPr>
          <a:lstStyle>
            <a:lvl1pPr marL="457200" lvl="0" indent="-546100" algn="ctr">
              <a:spcBef>
                <a:spcPts val="0"/>
              </a:spcBef>
              <a:spcAft>
                <a:spcPts val="0"/>
              </a:spcAft>
              <a:buSzPts val="5000"/>
              <a:buChar char="●"/>
              <a:defRPr/>
            </a:lvl1pPr>
            <a:lvl2pPr marL="914400" lvl="1" indent="-476250" algn="ctr">
              <a:spcBef>
                <a:spcPts val="0"/>
              </a:spcBef>
              <a:spcAft>
                <a:spcPts val="0"/>
              </a:spcAft>
              <a:buSzPts val="3900"/>
              <a:buChar char="○"/>
              <a:defRPr/>
            </a:lvl2pPr>
            <a:lvl3pPr marL="1371600" lvl="2" indent="-476250" algn="ctr">
              <a:spcBef>
                <a:spcPts val="0"/>
              </a:spcBef>
              <a:spcAft>
                <a:spcPts val="0"/>
              </a:spcAft>
              <a:buSzPts val="3900"/>
              <a:buChar char="■"/>
              <a:defRPr/>
            </a:lvl3pPr>
            <a:lvl4pPr marL="1828800" lvl="3" indent="-476250" algn="ctr">
              <a:spcBef>
                <a:spcPts val="0"/>
              </a:spcBef>
              <a:spcAft>
                <a:spcPts val="0"/>
              </a:spcAft>
              <a:buSzPts val="3900"/>
              <a:buChar char="●"/>
              <a:defRPr/>
            </a:lvl4pPr>
            <a:lvl5pPr marL="2286000" lvl="4" indent="-476250" algn="ctr">
              <a:spcBef>
                <a:spcPts val="0"/>
              </a:spcBef>
              <a:spcAft>
                <a:spcPts val="0"/>
              </a:spcAft>
              <a:buSzPts val="3900"/>
              <a:buChar char="○"/>
              <a:defRPr/>
            </a:lvl5pPr>
            <a:lvl6pPr marL="2743200" lvl="5" indent="-476250" algn="ctr">
              <a:spcBef>
                <a:spcPts val="0"/>
              </a:spcBef>
              <a:spcAft>
                <a:spcPts val="0"/>
              </a:spcAft>
              <a:buSzPts val="3900"/>
              <a:buChar char="■"/>
              <a:defRPr/>
            </a:lvl6pPr>
            <a:lvl7pPr marL="3200400" lvl="6" indent="-476250" algn="ctr">
              <a:spcBef>
                <a:spcPts val="0"/>
              </a:spcBef>
              <a:spcAft>
                <a:spcPts val="0"/>
              </a:spcAft>
              <a:buSzPts val="3900"/>
              <a:buChar char="●"/>
              <a:defRPr/>
            </a:lvl7pPr>
            <a:lvl8pPr marL="3657600" lvl="7" indent="-476250" algn="ctr">
              <a:spcBef>
                <a:spcPts val="0"/>
              </a:spcBef>
              <a:spcAft>
                <a:spcPts val="0"/>
              </a:spcAft>
              <a:buSzPts val="3900"/>
              <a:buChar char="○"/>
              <a:defRPr/>
            </a:lvl8pPr>
            <a:lvl9pPr marL="4114800" lvl="8" indent="-476250" algn="ctr">
              <a:spcBef>
                <a:spcPts val="0"/>
              </a:spcBef>
              <a:spcAft>
                <a:spcPts val="0"/>
              </a:spcAft>
              <a:buSzPts val="3900"/>
              <a:buChar char="■"/>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accent6"/>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85386" y="1495097"/>
            <a:ext cx="21469200" cy="1923900"/>
          </a:xfrm>
          <a:prstGeom prst="rect">
            <a:avLst/>
          </a:prstGeom>
          <a:noFill/>
          <a:ln>
            <a:noFill/>
          </a:ln>
        </p:spPr>
        <p:txBody>
          <a:bodyPr spcFirstLastPara="1" wrap="square" lIns="255950" tIns="255950" rIns="255950" bIns="255950" anchor="t" anchorCtr="0">
            <a:noAutofit/>
          </a:bodyPr>
          <a:lstStyle>
            <a:lvl1pPr lvl="0">
              <a:spcBef>
                <a:spcPts val="0"/>
              </a:spcBef>
              <a:spcAft>
                <a:spcPts val="0"/>
              </a:spcAft>
              <a:buClr>
                <a:schemeClr val="dk1"/>
              </a:buClr>
              <a:buSzPts val="7800"/>
              <a:buFont typeface="Staatliches"/>
              <a:buNone/>
              <a:defRPr sz="7800">
                <a:solidFill>
                  <a:schemeClr val="dk1"/>
                </a:solidFill>
                <a:latin typeface="Staatliches"/>
                <a:ea typeface="Staatliches"/>
                <a:cs typeface="Staatliches"/>
                <a:sym typeface="Staatliches"/>
              </a:defRPr>
            </a:lvl1pPr>
            <a:lvl2pPr lvl="1">
              <a:spcBef>
                <a:spcPts val="0"/>
              </a:spcBef>
              <a:spcAft>
                <a:spcPts val="0"/>
              </a:spcAft>
              <a:buClr>
                <a:schemeClr val="dk1"/>
              </a:buClr>
              <a:buSzPts val="7800"/>
              <a:buFont typeface="Bebas Neue"/>
              <a:buNone/>
              <a:defRPr sz="7800">
                <a:solidFill>
                  <a:schemeClr val="dk1"/>
                </a:solidFill>
                <a:latin typeface="Bebas Neue"/>
                <a:ea typeface="Bebas Neue"/>
                <a:cs typeface="Bebas Neue"/>
                <a:sym typeface="Bebas Neue"/>
              </a:defRPr>
            </a:lvl2pPr>
            <a:lvl3pPr lvl="2">
              <a:spcBef>
                <a:spcPts val="0"/>
              </a:spcBef>
              <a:spcAft>
                <a:spcPts val="0"/>
              </a:spcAft>
              <a:buClr>
                <a:schemeClr val="dk1"/>
              </a:buClr>
              <a:buSzPts val="7800"/>
              <a:buFont typeface="Bebas Neue"/>
              <a:buNone/>
              <a:defRPr sz="7800">
                <a:solidFill>
                  <a:schemeClr val="dk1"/>
                </a:solidFill>
                <a:latin typeface="Bebas Neue"/>
                <a:ea typeface="Bebas Neue"/>
                <a:cs typeface="Bebas Neue"/>
                <a:sym typeface="Bebas Neue"/>
              </a:defRPr>
            </a:lvl3pPr>
            <a:lvl4pPr lvl="3">
              <a:spcBef>
                <a:spcPts val="0"/>
              </a:spcBef>
              <a:spcAft>
                <a:spcPts val="0"/>
              </a:spcAft>
              <a:buClr>
                <a:schemeClr val="dk1"/>
              </a:buClr>
              <a:buSzPts val="7800"/>
              <a:buFont typeface="Bebas Neue"/>
              <a:buNone/>
              <a:defRPr sz="7800">
                <a:solidFill>
                  <a:schemeClr val="dk1"/>
                </a:solidFill>
                <a:latin typeface="Bebas Neue"/>
                <a:ea typeface="Bebas Neue"/>
                <a:cs typeface="Bebas Neue"/>
                <a:sym typeface="Bebas Neue"/>
              </a:defRPr>
            </a:lvl4pPr>
            <a:lvl5pPr lvl="4">
              <a:spcBef>
                <a:spcPts val="0"/>
              </a:spcBef>
              <a:spcAft>
                <a:spcPts val="0"/>
              </a:spcAft>
              <a:buClr>
                <a:schemeClr val="dk1"/>
              </a:buClr>
              <a:buSzPts val="7800"/>
              <a:buFont typeface="Bebas Neue"/>
              <a:buNone/>
              <a:defRPr sz="7800">
                <a:solidFill>
                  <a:schemeClr val="dk1"/>
                </a:solidFill>
                <a:latin typeface="Bebas Neue"/>
                <a:ea typeface="Bebas Neue"/>
                <a:cs typeface="Bebas Neue"/>
                <a:sym typeface="Bebas Neue"/>
              </a:defRPr>
            </a:lvl5pPr>
            <a:lvl6pPr lvl="5">
              <a:spcBef>
                <a:spcPts val="0"/>
              </a:spcBef>
              <a:spcAft>
                <a:spcPts val="0"/>
              </a:spcAft>
              <a:buClr>
                <a:schemeClr val="dk1"/>
              </a:buClr>
              <a:buSzPts val="7800"/>
              <a:buFont typeface="Bebas Neue"/>
              <a:buNone/>
              <a:defRPr sz="7800">
                <a:solidFill>
                  <a:schemeClr val="dk1"/>
                </a:solidFill>
                <a:latin typeface="Bebas Neue"/>
                <a:ea typeface="Bebas Neue"/>
                <a:cs typeface="Bebas Neue"/>
                <a:sym typeface="Bebas Neue"/>
              </a:defRPr>
            </a:lvl6pPr>
            <a:lvl7pPr lvl="6">
              <a:spcBef>
                <a:spcPts val="0"/>
              </a:spcBef>
              <a:spcAft>
                <a:spcPts val="0"/>
              </a:spcAft>
              <a:buClr>
                <a:schemeClr val="dk1"/>
              </a:buClr>
              <a:buSzPts val="7800"/>
              <a:buFont typeface="Bebas Neue"/>
              <a:buNone/>
              <a:defRPr sz="7800">
                <a:solidFill>
                  <a:schemeClr val="dk1"/>
                </a:solidFill>
                <a:latin typeface="Bebas Neue"/>
                <a:ea typeface="Bebas Neue"/>
                <a:cs typeface="Bebas Neue"/>
                <a:sym typeface="Bebas Neue"/>
              </a:defRPr>
            </a:lvl7pPr>
            <a:lvl8pPr lvl="7">
              <a:spcBef>
                <a:spcPts val="0"/>
              </a:spcBef>
              <a:spcAft>
                <a:spcPts val="0"/>
              </a:spcAft>
              <a:buClr>
                <a:schemeClr val="dk1"/>
              </a:buClr>
              <a:buSzPts val="7800"/>
              <a:buFont typeface="Bebas Neue"/>
              <a:buNone/>
              <a:defRPr sz="7800">
                <a:solidFill>
                  <a:schemeClr val="dk1"/>
                </a:solidFill>
                <a:latin typeface="Bebas Neue"/>
                <a:ea typeface="Bebas Neue"/>
                <a:cs typeface="Bebas Neue"/>
                <a:sym typeface="Bebas Neue"/>
              </a:defRPr>
            </a:lvl8pPr>
            <a:lvl9pPr lvl="8">
              <a:spcBef>
                <a:spcPts val="0"/>
              </a:spcBef>
              <a:spcAft>
                <a:spcPts val="0"/>
              </a:spcAft>
              <a:buClr>
                <a:schemeClr val="dk1"/>
              </a:buClr>
              <a:buSzPts val="7800"/>
              <a:buFont typeface="Bebas Neue"/>
              <a:buNone/>
              <a:defRPr sz="7800">
                <a:solidFill>
                  <a:schemeClr val="dk1"/>
                </a:solidFill>
                <a:latin typeface="Bebas Neue"/>
                <a:ea typeface="Bebas Neue"/>
                <a:cs typeface="Bebas Neue"/>
                <a:sym typeface="Bebas Neue"/>
              </a:defRPr>
            </a:lvl9pPr>
          </a:lstStyle>
          <a:p>
            <a:endParaRPr/>
          </a:p>
        </p:txBody>
      </p:sp>
      <p:sp>
        <p:nvSpPr>
          <p:cNvPr id="7" name="Google Shape;7;p1"/>
          <p:cNvSpPr txBox="1">
            <a:spLocks noGrp="1"/>
          </p:cNvSpPr>
          <p:nvPr>
            <p:ph type="body" idx="1"/>
          </p:nvPr>
        </p:nvSpPr>
        <p:spPr>
          <a:xfrm>
            <a:off x="785386" y="3871832"/>
            <a:ext cx="21469200" cy="11477700"/>
          </a:xfrm>
          <a:prstGeom prst="rect">
            <a:avLst/>
          </a:prstGeom>
          <a:noFill/>
          <a:ln>
            <a:noFill/>
          </a:ln>
        </p:spPr>
        <p:txBody>
          <a:bodyPr spcFirstLastPara="1" wrap="square" lIns="255950" tIns="255950" rIns="255950" bIns="255950" anchor="t" anchorCtr="0">
            <a:noAutofit/>
          </a:bodyPr>
          <a:lstStyle>
            <a:lvl1pPr marL="457200" lvl="0" indent="-546100">
              <a:lnSpc>
                <a:spcPct val="115000"/>
              </a:lnSpc>
              <a:spcBef>
                <a:spcPts val="0"/>
              </a:spcBef>
              <a:spcAft>
                <a:spcPts val="0"/>
              </a:spcAft>
              <a:buClr>
                <a:schemeClr val="dk2"/>
              </a:buClr>
              <a:buSzPts val="5000"/>
              <a:buFont typeface="Didact Gothic"/>
              <a:buChar char="●"/>
              <a:defRPr sz="5000">
                <a:solidFill>
                  <a:schemeClr val="dk2"/>
                </a:solidFill>
                <a:latin typeface="Didact Gothic"/>
                <a:ea typeface="Didact Gothic"/>
                <a:cs typeface="Didact Gothic"/>
                <a:sym typeface="Didact Gothic"/>
              </a:defRPr>
            </a:lvl1pPr>
            <a:lvl2pPr marL="914400" lvl="1" indent="-476250">
              <a:lnSpc>
                <a:spcPct val="115000"/>
              </a:lnSpc>
              <a:spcBef>
                <a:spcPts val="0"/>
              </a:spcBef>
              <a:spcAft>
                <a:spcPts val="0"/>
              </a:spcAft>
              <a:buClr>
                <a:schemeClr val="dk2"/>
              </a:buClr>
              <a:buSzPts val="3900"/>
              <a:buFont typeface="Didact Gothic"/>
              <a:buChar char="○"/>
              <a:defRPr sz="3900">
                <a:solidFill>
                  <a:schemeClr val="dk2"/>
                </a:solidFill>
                <a:latin typeface="Didact Gothic"/>
                <a:ea typeface="Didact Gothic"/>
                <a:cs typeface="Didact Gothic"/>
                <a:sym typeface="Didact Gothic"/>
              </a:defRPr>
            </a:lvl2pPr>
            <a:lvl3pPr marL="1371600" lvl="2" indent="-476250">
              <a:lnSpc>
                <a:spcPct val="115000"/>
              </a:lnSpc>
              <a:spcBef>
                <a:spcPts val="0"/>
              </a:spcBef>
              <a:spcAft>
                <a:spcPts val="0"/>
              </a:spcAft>
              <a:buClr>
                <a:schemeClr val="dk2"/>
              </a:buClr>
              <a:buSzPts val="3900"/>
              <a:buFont typeface="Didact Gothic"/>
              <a:buChar char="■"/>
              <a:defRPr sz="3900">
                <a:solidFill>
                  <a:schemeClr val="dk2"/>
                </a:solidFill>
                <a:latin typeface="Didact Gothic"/>
                <a:ea typeface="Didact Gothic"/>
                <a:cs typeface="Didact Gothic"/>
                <a:sym typeface="Didact Gothic"/>
              </a:defRPr>
            </a:lvl3pPr>
            <a:lvl4pPr marL="1828800" lvl="3" indent="-476250">
              <a:lnSpc>
                <a:spcPct val="115000"/>
              </a:lnSpc>
              <a:spcBef>
                <a:spcPts val="0"/>
              </a:spcBef>
              <a:spcAft>
                <a:spcPts val="0"/>
              </a:spcAft>
              <a:buClr>
                <a:schemeClr val="dk2"/>
              </a:buClr>
              <a:buSzPts val="3900"/>
              <a:buFont typeface="Didact Gothic"/>
              <a:buChar char="●"/>
              <a:defRPr sz="3900">
                <a:solidFill>
                  <a:schemeClr val="dk2"/>
                </a:solidFill>
                <a:latin typeface="Didact Gothic"/>
                <a:ea typeface="Didact Gothic"/>
                <a:cs typeface="Didact Gothic"/>
                <a:sym typeface="Didact Gothic"/>
              </a:defRPr>
            </a:lvl4pPr>
            <a:lvl5pPr marL="2286000" lvl="4" indent="-476250">
              <a:lnSpc>
                <a:spcPct val="115000"/>
              </a:lnSpc>
              <a:spcBef>
                <a:spcPts val="0"/>
              </a:spcBef>
              <a:spcAft>
                <a:spcPts val="0"/>
              </a:spcAft>
              <a:buClr>
                <a:schemeClr val="dk2"/>
              </a:buClr>
              <a:buSzPts val="3900"/>
              <a:buFont typeface="Didact Gothic"/>
              <a:buChar char="○"/>
              <a:defRPr sz="3900">
                <a:solidFill>
                  <a:schemeClr val="dk2"/>
                </a:solidFill>
                <a:latin typeface="Didact Gothic"/>
                <a:ea typeface="Didact Gothic"/>
                <a:cs typeface="Didact Gothic"/>
                <a:sym typeface="Didact Gothic"/>
              </a:defRPr>
            </a:lvl5pPr>
            <a:lvl6pPr marL="2743200" lvl="5" indent="-476250">
              <a:lnSpc>
                <a:spcPct val="115000"/>
              </a:lnSpc>
              <a:spcBef>
                <a:spcPts val="0"/>
              </a:spcBef>
              <a:spcAft>
                <a:spcPts val="0"/>
              </a:spcAft>
              <a:buClr>
                <a:schemeClr val="dk2"/>
              </a:buClr>
              <a:buSzPts val="3900"/>
              <a:buFont typeface="Didact Gothic"/>
              <a:buChar char="■"/>
              <a:defRPr sz="3900">
                <a:solidFill>
                  <a:schemeClr val="dk2"/>
                </a:solidFill>
                <a:latin typeface="Didact Gothic"/>
                <a:ea typeface="Didact Gothic"/>
                <a:cs typeface="Didact Gothic"/>
                <a:sym typeface="Didact Gothic"/>
              </a:defRPr>
            </a:lvl6pPr>
            <a:lvl7pPr marL="3200400" lvl="6" indent="-476250">
              <a:lnSpc>
                <a:spcPct val="115000"/>
              </a:lnSpc>
              <a:spcBef>
                <a:spcPts val="0"/>
              </a:spcBef>
              <a:spcAft>
                <a:spcPts val="0"/>
              </a:spcAft>
              <a:buClr>
                <a:schemeClr val="dk2"/>
              </a:buClr>
              <a:buSzPts val="3900"/>
              <a:buFont typeface="Didact Gothic"/>
              <a:buChar char="●"/>
              <a:defRPr sz="3900">
                <a:solidFill>
                  <a:schemeClr val="dk2"/>
                </a:solidFill>
                <a:latin typeface="Didact Gothic"/>
                <a:ea typeface="Didact Gothic"/>
                <a:cs typeface="Didact Gothic"/>
                <a:sym typeface="Didact Gothic"/>
              </a:defRPr>
            </a:lvl7pPr>
            <a:lvl8pPr marL="3657600" lvl="7" indent="-476250">
              <a:lnSpc>
                <a:spcPct val="115000"/>
              </a:lnSpc>
              <a:spcBef>
                <a:spcPts val="0"/>
              </a:spcBef>
              <a:spcAft>
                <a:spcPts val="0"/>
              </a:spcAft>
              <a:buClr>
                <a:schemeClr val="dk2"/>
              </a:buClr>
              <a:buSzPts val="3900"/>
              <a:buFont typeface="Didact Gothic"/>
              <a:buChar char="○"/>
              <a:defRPr sz="3900">
                <a:solidFill>
                  <a:schemeClr val="dk2"/>
                </a:solidFill>
                <a:latin typeface="Didact Gothic"/>
                <a:ea typeface="Didact Gothic"/>
                <a:cs typeface="Didact Gothic"/>
                <a:sym typeface="Didact Gothic"/>
              </a:defRPr>
            </a:lvl8pPr>
            <a:lvl9pPr marL="4114800" lvl="8" indent="-476250">
              <a:lnSpc>
                <a:spcPct val="115000"/>
              </a:lnSpc>
              <a:spcBef>
                <a:spcPts val="0"/>
              </a:spcBef>
              <a:spcAft>
                <a:spcPts val="0"/>
              </a:spcAft>
              <a:buClr>
                <a:schemeClr val="dk2"/>
              </a:buClr>
              <a:buSzPts val="3900"/>
              <a:buFont typeface="Didact Gothic"/>
              <a:buChar char="■"/>
              <a:defRPr sz="3900">
                <a:solidFill>
                  <a:schemeClr val="dk2"/>
                </a:solidFill>
                <a:latin typeface="Didact Gothic"/>
                <a:ea typeface="Didact Gothic"/>
                <a:cs typeface="Didact Gothic"/>
                <a:sym typeface="Didact Gothic"/>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20"/>
          <p:cNvSpPr txBox="1">
            <a:spLocks noGrp="1"/>
          </p:cNvSpPr>
          <p:nvPr>
            <p:ph type="title"/>
          </p:nvPr>
        </p:nvSpPr>
        <p:spPr>
          <a:xfrm>
            <a:off x="0" y="1002550"/>
            <a:ext cx="23039388" cy="1170000"/>
          </a:xfrm>
          <a:prstGeom prst="rect">
            <a:avLst/>
          </a:prstGeom>
        </p:spPr>
        <p:txBody>
          <a:bodyPr spcFirstLastPara="1" wrap="square" lIns="255950" tIns="255950" rIns="255950" bIns="255950" anchor="t" anchorCtr="0">
            <a:noAutofit/>
          </a:bodyPr>
          <a:lstStyle/>
          <a:p>
            <a:pPr marL="0" lvl="0" indent="0" algn="ctr" rtl="0">
              <a:spcBef>
                <a:spcPts val="0"/>
              </a:spcBef>
              <a:spcAft>
                <a:spcPts val="0"/>
              </a:spcAft>
              <a:buSzPts val="990"/>
              <a:buNone/>
            </a:pPr>
            <a:r>
              <a:rPr lang="en-US" sz="6600" dirty="0"/>
              <a:t>R</a:t>
            </a:r>
            <a:r>
              <a:rPr lang="en" sz="6600" dirty="0"/>
              <a:t>eflective feedback tracker for teacher Growth</a:t>
            </a:r>
            <a:endParaRPr sz="6600" dirty="0"/>
          </a:p>
        </p:txBody>
      </p:sp>
      <p:sp>
        <p:nvSpPr>
          <p:cNvPr id="153" name="Google Shape;153;p20"/>
          <p:cNvSpPr txBox="1"/>
          <p:nvPr/>
        </p:nvSpPr>
        <p:spPr>
          <a:xfrm>
            <a:off x="1693750" y="2914975"/>
            <a:ext cx="18996000" cy="605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300" i="1" dirty="0">
                <a:solidFill>
                  <a:schemeClr val="dk2"/>
                </a:solidFill>
                <a:latin typeface="Didact Gothic"/>
                <a:ea typeface="Didact Gothic"/>
                <a:cs typeface="Didact Gothic"/>
                <a:sym typeface="Didact Gothic"/>
              </a:rPr>
              <a:t>“We do not learn from experience.  We learn from reflecting on experience.” – John Dewey</a:t>
            </a:r>
            <a:endParaRPr sz="2300" i="1" dirty="0">
              <a:solidFill>
                <a:schemeClr val="dk2"/>
              </a:solidFill>
              <a:latin typeface="Didact Gothic"/>
              <a:ea typeface="Didact Gothic"/>
              <a:cs typeface="Didact Gothic"/>
              <a:sym typeface="Didact Gothic"/>
            </a:endParaRPr>
          </a:p>
        </p:txBody>
      </p:sp>
      <p:sp>
        <p:nvSpPr>
          <p:cNvPr id="154" name="Google Shape;154;p20"/>
          <p:cNvSpPr txBox="1">
            <a:spLocks noGrp="1"/>
          </p:cNvSpPr>
          <p:nvPr>
            <p:ph type="subTitle" idx="4294967295"/>
          </p:nvPr>
        </p:nvSpPr>
        <p:spPr>
          <a:xfrm>
            <a:off x="0" y="2387994"/>
            <a:ext cx="23039388" cy="739500"/>
          </a:xfrm>
          <a:prstGeom prst="rect">
            <a:avLst/>
          </a:prstGeom>
          <a:ln>
            <a:noFill/>
          </a:ln>
        </p:spPr>
        <p:txBody>
          <a:bodyPr spcFirstLastPara="1" wrap="square" lIns="255950" tIns="255950" rIns="255950" bIns="255950" anchor="ctr" anchorCtr="0">
            <a:noAutofit/>
          </a:bodyPr>
          <a:lstStyle/>
          <a:p>
            <a:pPr marL="0" lvl="0" indent="0" algn="ctr" rtl="0">
              <a:spcBef>
                <a:spcPts val="0"/>
              </a:spcBef>
              <a:spcAft>
                <a:spcPts val="3400"/>
              </a:spcAft>
              <a:buNone/>
            </a:pPr>
            <a:r>
              <a:rPr lang="en" sz="2600" dirty="0"/>
              <a:t>Daniel Lieu, Ph.D. and Hunter Rojas</a:t>
            </a:r>
            <a:endParaRPr sz="2600" dirty="0"/>
          </a:p>
        </p:txBody>
      </p:sp>
      <p:sp>
        <p:nvSpPr>
          <p:cNvPr id="164" name="Google Shape;164;p20"/>
          <p:cNvSpPr/>
          <p:nvPr/>
        </p:nvSpPr>
        <p:spPr>
          <a:xfrm>
            <a:off x="17212450" y="3838650"/>
            <a:ext cx="5061024" cy="1089938"/>
          </a:xfrm>
          <a:custGeom>
            <a:avLst/>
            <a:gdLst/>
            <a:ahLst/>
            <a:cxnLst/>
            <a:rect l="l" t="t" r="r" b="b"/>
            <a:pathLst>
              <a:path w="859817" h="138317" extrusionOk="0">
                <a:moveTo>
                  <a:pt x="3111" y="36909"/>
                </a:moveTo>
                <a:cubicBezTo>
                  <a:pt x="9442" y="24559"/>
                  <a:pt x="-9448" y="9869"/>
                  <a:pt x="41099" y="5020"/>
                </a:cubicBezTo>
                <a:cubicBezTo>
                  <a:pt x="91646" y="172"/>
                  <a:pt x="228136" y="7818"/>
                  <a:pt x="306394" y="7818"/>
                </a:cubicBezTo>
                <a:cubicBezTo>
                  <a:pt x="384652" y="7818"/>
                  <a:pt x="445562" y="6288"/>
                  <a:pt x="510647" y="5020"/>
                </a:cubicBezTo>
                <a:cubicBezTo>
                  <a:pt x="575732" y="3752"/>
                  <a:pt x="642193" y="-1053"/>
                  <a:pt x="696904" y="209"/>
                </a:cubicBezTo>
                <a:cubicBezTo>
                  <a:pt x="751615" y="1471"/>
                  <a:pt x="812258" y="1552"/>
                  <a:pt x="838911" y="12593"/>
                </a:cubicBezTo>
                <a:cubicBezTo>
                  <a:pt x="865564" y="23634"/>
                  <a:pt x="854540" y="47631"/>
                  <a:pt x="856822" y="66457"/>
                </a:cubicBezTo>
                <a:cubicBezTo>
                  <a:pt x="859104" y="85284"/>
                  <a:pt x="863926" y="113725"/>
                  <a:pt x="852601" y="125552"/>
                </a:cubicBezTo>
                <a:cubicBezTo>
                  <a:pt x="841276" y="137379"/>
                  <a:pt x="859677" y="135441"/>
                  <a:pt x="788871" y="137419"/>
                </a:cubicBezTo>
                <a:cubicBezTo>
                  <a:pt x="718066" y="139397"/>
                  <a:pt x="516353" y="137502"/>
                  <a:pt x="427768" y="137419"/>
                </a:cubicBezTo>
                <a:cubicBezTo>
                  <a:pt x="339183" y="137337"/>
                  <a:pt x="313782" y="138089"/>
                  <a:pt x="257359" y="136924"/>
                </a:cubicBezTo>
                <a:cubicBezTo>
                  <a:pt x="200936" y="135759"/>
                  <a:pt x="130358" y="133284"/>
                  <a:pt x="89228" y="130429"/>
                </a:cubicBezTo>
                <a:cubicBezTo>
                  <a:pt x="48098" y="127574"/>
                  <a:pt x="24931" y="128344"/>
                  <a:pt x="10578" y="119792"/>
                </a:cubicBezTo>
                <a:cubicBezTo>
                  <a:pt x="-3775" y="111241"/>
                  <a:pt x="4356" y="92934"/>
                  <a:pt x="3111" y="79120"/>
                </a:cubicBezTo>
                <a:cubicBezTo>
                  <a:pt x="1867" y="65306"/>
                  <a:pt x="-3220" y="49259"/>
                  <a:pt x="3111" y="36909"/>
                </a:cubicBezTo>
                <a:close/>
              </a:path>
            </a:pathLst>
          </a:custGeom>
          <a:solidFill>
            <a:schemeClr val="accent3"/>
          </a:solidFill>
          <a:ln>
            <a:noFill/>
          </a:ln>
        </p:spPr>
      </p:sp>
      <p:sp>
        <p:nvSpPr>
          <p:cNvPr id="165" name="Google Shape;165;p20"/>
          <p:cNvSpPr/>
          <p:nvPr/>
        </p:nvSpPr>
        <p:spPr>
          <a:xfrm>
            <a:off x="5941575" y="3838650"/>
            <a:ext cx="10655282" cy="1089938"/>
          </a:xfrm>
          <a:custGeom>
            <a:avLst/>
            <a:gdLst/>
            <a:ahLst/>
            <a:cxnLst/>
            <a:rect l="l" t="t" r="r" b="b"/>
            <a:pathLst>
              <a:path w="859817" h="138317" extrusionOk="0">
                <a:moveTo>
                  <a:pt x="3111" y="36909"/>
                </a:moveTo>
                <a:cubicBezTo>
                  <a:pt x="9442" y="24559"/>
                  <a:pt x="-9448" y="9869"/>
                  <a:pt x="41099" y="5020"/>
                </a:cubicBezTo>
                <a:cubicBezTo>
                  <a:pt x="91646" y="172"/>
                  <a:pt x="228136" y="7818"/>
                  <a:pt x="306394" y="7818"/>
                </a:cubicBezTo>
                <a:cubicBezTo>
                  <a:pt x="384652" y="7818"/>
                  <a:pt x="445562" y="6288"/>
                  <a:pt x="510647" y="5020"/>
                </a:cubicBezTo>
                <a:cubicBezTo>
                  <a:pt x="575732" y="3752"/>
                  <a:pt x="642193" y="-1053"/>
                  <a:pt x="696904" y="209"/>
                </a:cubicBezTo>
                <a:cubicBezTo>
                  <a:pt x="751615" y="1471"/>
                  <a:pt x="812258" y="1552"/>
                  <a:pt x="838911" y="12593"/>
                </a:cubicBezTo>
                <a:cubicBezTo>
                  <a:pt x="865564" y="23634"/>
                  <a:pt x="854540" y="47631"/>
                  <a:pt x="856822" y="66457"/>
                </a:cubicBezTo>
                <a:cubicBezTo>
                  <a:pt x="859104" y="85284"/>
                  <a:pt x="863926" y="113725"/>
                  <a:pt x="852601" y="125552"/>
                </a:cubicBezTo>
                <a:cubicBezTo>
                  <a:pt x="841276" y="137379"/>
                  <a:pt x="859677" y="135441"/>
                  <a:pt x="788871" y="137419"/>
                </a:cubicBezTo>
                <a:cubicBezTo>
                  <a:pt x="718066" y="139397"/>
                  <a:pt x="516353" y="137502"/>
                  <a:pt x="427768" y="137419"/>
                </a:cubicBezTo>
                <a:cubicBezTo>
                  <a:pt x="339183" y="137337"/>
                  <a:pt x="313782" y="138089"/>
                  <a:pt x="257359" y="136924"/>
                </a:cubicBezTo>
                <a:cubicBezTo>
                  <a:pt x="200936" y="135759"/>
                  <a:pt x="130358" y="133284"/>
                  <a:pt x="89228" y="130429"/>
                </a:cubicBezTo>
                <a:cubicBezTo>
                  <a:pt x="48098" y="127574"/>
                  <a:pt x="24931" y="128344"/>
                  <a:pt x="10578" y="119792"/>
                </a:cubicBezTo>
                <a:cubicBezTo>
                  <a:pt x="-3775" y="111241"/>
                  <a:pt x="4356" y="92934"/>
                  <a:pt x="3111" y="79120"/>
                </a:cubicBezTo>
                <a:cubicBezTo>
                  <a:pt x="1867" y="65306"/>
                  <a:pt x="-3220" y="49259"/>
                  <a:pt x="3111" y="36909"/>
                </a:cubicBezTo>
                <a:close/>
              </a:path>
            </a:pathLst>
          </a:custGeom>
          <a:solidFill>
            <a:schemeClr val="accent3"/>
          </a:solidFill>
          <a:ln>
            <a:noFill/>
          </a:ln>
        </p:spPr>
      </p:sp>
      <p:sp>
        <p:nvSpPr>
          <p:cNvPr id="166" name="Google Shape;166;p20"/>
          <p:cNvSpPr/>
          <p:nvPr/>
        </p:nvSpPr>
        <p:spPr>
          <a:xfrm>
            <a:off x="1042225" y="3838650"/>
            <a:ext cx="4438805" cy="1089938"/>
          </a:xfrm>
          <a:custGeom>
            <a:avLst/>
            <a:gdLst/>
            <a:ahLst/>
            <a:cxnLst/>
            <a:rect l="l" t="t" r="r" b="b"/>
            <a:pathLst>
              <a:path w="859817" h="138317" extrusionOk="0">
                <a:moveTo>
                  <a:pt x="3111" y="36909"/>
                </a:moveTo>
                <a:cubicBezTo>
                  <a:pt x="9442" y="24559"/>
                  <a:pt x="-9448" y="9869"/>
                  <a:pt x="41099" y="5020"/>
                </a:cubicBezTo>
                <a:cubicBezTo>
                  <a:pt x="91646" y="172"/>
                  <a:pt x="228136" y="7818"/>
                  <a:pt x="306394" y="7818"/>
                </a:cubicBezTo>
                <a:cubicBezTo>
                  <a:pt x="384652" y="7818"/>
                  <a:pt x="445562" y="6288"/>
                  <a:pt x="510647" y="5020"/>
                </a:cubicBezTo>
                <a:cubicBezTo>
                  <a:pt x="575732" y="3752"/>
                  <a:pt x="642193" y="-1053"/>
                  <a:pt x="696904" y="209"/>
                </a:cubicBezTo>
                <a:cubicBezTo>
                  <a:pt x="751615" y="1471"/>
                  <a:pt x="812258" y="1552"/>
                  <a:pt x="838911" y="12593"/>
                </a:cubicBezTo>
                <a:cubicBezTo>
                  <a:pt x="865564" y="23634"/>
                  <a:pt x="854540" y="47631"/>
                  <a:pt x="856822" y="66457"/>
                </a:cubicBezTo>
                <a:cubicBezTo>
                  <a:pt x="859104" y="85284"/>
                  <a:pt x="863926" y="113725"/>
                  <a:pt x="852601" y="125552"/>
                </a:cubicBezTo>
                <a:cubicBezTo>
                  <a:pt x="841276" y="137379"/>
                  <a:pt x="859677" y="135441"/>
                  <a:pt x="788871" y="137419"/>
                </a:cubicBezTo>
                <a:cubicBezTo>
                  <a:pt x="718066" y="139397"/>
                  <a:pt x="516353" y="137502"/>
                  <a:pt x="427768" y="137419"/>
                </a:cubicBezTo>
                <a:cubicBezTo>
                  <a:pt x="339183" y="137337"/>
                  <a:pt x="313782" y="138089"/>
                  <a:pt x="257359" y="136924"/>
                </a:cubicBezTo>
                <a:cubicBezTo>
                  <a:pt x="200936" y="135759"/>
                  <a:pt x="130358" y="133284"/>
                  <a:pt x="89228" y="130429"/>
                </a:cubicBezTo>
                <a:cubicBezTo>
                  <a:pt x="48098" y="127574"/>
                  <a:pt x="24931" y="128344"/>
                  <a:pt x="10578" y="119792"/>
                </a:cubicBezTo>
                <a:cubicBezTo>
                  <a:pt x="-3775" y="111241"/>
                  <a:pt x="4356" y="92934"/>
                  <a:pt x="3111" y="79120"/>
                </a:cubicBezTo>
                <a:cubicBezTo>
                  <a:pt x="1867" y="65306"/>
                  <a:pt x="-3220" y="49259"/>
                  <a:pt x="3111" y="36909"/>
                </a:cubicBezTo>
                <a:close/>
              </a:path>
            </a:pathLst>
          </a:custGeom>
          <a:solidFill>
            <a:schemeClr val="accent3"/>
          </a:solidFill>
          <a:ln>
            <a:noFill/>
          </a:ln>
        </p:spPr>
      </p:sp>
      <p:sp>
        <p:nvSpPr>
          <p:cNvPr id="167" name="Google Shape;167;p20"/>
          <p:cNvSpPr txBox="1"/>
          <p:nvPr/>
        </p:nvSpPr>
        <p:spPr>
          <a:xfrm>
            <a:off x="1327925" y="3941450"/>
            <a:ext cx="3665100" cy="9534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en" sz="5200" dirty="0">
                <a:solidFill>
                  <a:schemeClr val="lt1"/>
                </a:solidFill>
                <a:latin typeface="Staatliches"/>
                <a:ea typeface="Staatliches"/>
                <a:cs typeface="Staatliches"/>
                <a:sym typeface="Staatliches"/>
              </a:rPr>
              <a:t>Intent</a:t>
            </a:r>
            <a:endParaRPr sz="5200" dirty="0">
              <a:solidFill>
                <a:schemeClr val="lt1"/>
              </a:solidFill>
              <a:latin typeface="Staatliches"/>
              <a:ea typeface="Staatliches"/>
              <a:cs typeface="Staatliches"/>
              <a:sym typeface="Staatliches"/>
            </a:endParaRPr>
          </a:p>
        </p:txBody>
      </p:sp>
      <p:sp>
        <p:nvSpPr>
          <p:cNvPr id="168" name="Google Shape;168;p20"/>
          <p:cNvSpPr txBox="1"/>
          <p:nvPr/>
        </p:nvSpPr>
        <p:spPr>
          <a:xfrm>
            <a:off x="1143177" y="5692930"/>
            <a:ext cx="4677000" cy="3336705"/>
          </a:xfrm>
          <a:prstGeom prst="rect">
            <a:avLst/>
          </a:prstGeom>
          <a:noFill/>
          <a:ln>
            <a:noFill/>
          </a:ln>
        </p:spPr>
        <p:txBody>
          <a:bodyPr spcFirstLastPara="1" wrap="square" lIns="91425" tIns="91425" rIns="91425" bIns="91425" anchor="t" anchorCtr="0">
            <a:noAutofit/>
          </a:bodyPr>
          <a:lstStyle/>
          <a:p>
            <a:r>
              <a:rPr lang="en-US" sz="2000" dirty="0">
                <a:solidFill>
                  <a:schemeClr val="dk2"/>
                </a:solidFill>
                <a:latin typeface="Didact Gothic"/>
                <a:ea typeface="Didact Gothic"/>
                <a:cs typeface="Didact Gothic"/>
                <a:sym typeface="Didact Gothic"/>
              </a:rPr>
              <a:t>The intent of this reflective tracker was to encourage Hunter, as a student teacher, to actively reflect on his own teaching practices week by week.  The reflective tracker encouraged Hunter to think deeper about the practices that he was engaging with inside the classroom by analyzing his strengths and areas of growth.  Daniel, mentor teacher, supported Hunter’s reflection through focused observations. </a:t>
            </a:r>
          </a:p>
        </p:txBody>
      </p:sp>
      <p:sp>
        <p:nvSpPr>
          <p:cNvPr id="175" name="Google Shape;175;p20"/>
          <p:cNvSpPr txBox="1"/>
          <p:nvPr/>
        </p:nvSpPr>
        <p:spPr>
          <a:xfrm>
            <a:off x="6350525" y="3941450"/>
            <a:ext cx="9355200" cy="9534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en" sz="5200" dirty="0">
                <a:solidFill>
                  <a:schemeClr val="lt1"/>
                </a:solidFill>
                <a:latin typeface="Staatliches"/>
                <a:ea typeface="Staatliches"/>
                <a:cs typeface="Staatliches"/>
                <a:sym typeface="Staatliches"/>
              </a:rPr>
              <a:t>Impact</a:t>
            </a:r>
            <a:endParaRPr sz="5200" dirty="0">
              <a:solidFill>
                <a:schemeClr val="lt1"/>
              </a:solidFill>
              <a:latin typeface="Staatliches"/>
              <a:ea typeface="Staatliches"/>
              <a:cs typeface="Staatliches"/>
              <a:sym typeface="Staatliches"/>
            </a:endParaRPr>
          </a:p>
        </p:txBody>
      </p:sp>
      <p:sp>
        <p:nvSpPr>
          <p:cNvPr id="176" name="Google Shape;176;p20"/>
          <p:cNvSpPr txBox="1"/>
          <p:nvPr/>
        </p:nvSpPr>
        <p:spPr>
          <a:xfrm>
            <a:off x="17212450" y="3941450"/>
            <a:ext cx="5061024" cy="9534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en" sz="5200" dirty="0">
                <a:solidFill>
                  <a:schemeClr val="lt1"/>
                </a:solidFill>
                <a:latin typeface="Staatliches"/>
                <a:ea typeface="Staatliches"/>
                <a:cs typeface="Staatliches"/>
                <a:sym typeface="Staatliches"/>
              </a:rPr>
              <a:t>Implication</a:t>
            </a:r>
            <a:endParaRPr sz="5200" dirty="0">
              <a:solidFill>
                <a:schemeClr val="lt1"/>
              </a:solidFill>
              <a:latin typeface="Staatliches"/>
              <a:ea typeface="Staatliches"/>
              <a:cs typeface="Staatliches"/>
              <a:sym typeface="Staatliches"/>
            </a:endParaRPr>
          </a:p>
        </p:txBody>
      </p:sp>
      <p:sp>
        <p:nvSpPr>
          <p:cNvPr id="184" name="Google Shape;184;p20"/>
          <p:cNvSpPr txBox="1"/>
          <p:nvPr/>
        </p:nvSpPr>
        <p:spPr>
          <a:xfrm>
            <a:off x="17354074" y="5247175"/>
            <a:ext cx="4919400" cy="4662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3600">
                <a:solidFill>
                  <a:schemeClr val="dk1"/>
                </a:solidFill>
                <a:latin typeface="Staatliches"/>
                <a:ea typeface="Staatliches"/>
                <a:cs typeface="Staatliches"/>
                <a:sym typeface="Staatliches"/>
              </a:rPr>
              <a:t>conclusion</a:t>
            </a:r>
            <a:endParaRPr sz="3600">
              <a:solidFill>
                <a:schemeClr val="dk1"/>
              </a:solidFill>
              <a:latin typeface="Staatliches"/>
              <a:ea typeface="Staatliches"/>
              <a:cs typeface="Staatliches"/>
              <a:sym typeface="Staatliches"/>
            </a:endParaRPr>
          </a:p>
        </p:txBody>
      </p:sp>
      <p:sp>
        <p:nvSpPr>
          <p:cNvPr id="185" name="Google Shape;185;p20"/>
          <p:cNvSpPr txBox="1"/>
          <p:nvPr/>
        </p:nvSpPr>
        <p:spPr>
          <a:xfrm>
            <a:off x="17430822" y="5747588"/>
            <a:ext cx="4922400" cy="5783515"/>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800" dirty="0">
                <a:solidFill>
                  <a:schemeClr val="dk2"/>
                </a:solidFill>
                <a:latin typeface="Didact Gothic"/>
                <a:ea typeface="Didact Gothic"/>
                <a:cs typeface="Didact Gothic"/>
                <a:sym typeface="Didact Gothic"/>
              </a:rPr>
              <a:t>This is a great tool for mentor teachers to adapt.  Because of this tool, Hunter acquired one of the most important skills as an educator -- reflection.  Without this tool, he felt that he would have been struggling more as a teacher and with his own teaching identity.  If Hunter were to give this to his own student teacher, he would ask his student teacher to write down a positive memory from the week that they would want to look back on.  It helped him develop his teaching style, core philosophy, and have a clear feedback system and tracker for the edTPA, future jobs, and documentation of growth.  Without a clear reflection system, teaching practices that sustain the status quo, are outdated, and/or unintentionally leading to inequity in the classroom will continue to be implemented.</a:t>
            </a:r>
          </a:p>
        </p:txBody>
      </p:sp>
      <p:sp>
        <p:nvSpPr>
          <p:cNvPr id="192" name="Google Shape;192;p20"/>
          <p:cNvSpPr txBox="1"/>
          <p:nvPr/>
        </p:nvSpPr>
        <p:spPr>
          <a:xfrm>
            <a:off x="17354074" y="14403051"/>
            <a:ext cx="4919400" cy="4662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3600" dirty="0">
                <a:solidFill>
                  <a:schemeClr val="dk1"/>
                </a:solidFill>
                <a:latin typeface="Staatliches"/>
                <a:ea typeface="Staatliches"/>
                <a:cs typeface="Staatliches"/>
                <a:sym typeface="Staatliches"/>
              </a:rPr>
              <a:t>Contact info</a:t>
            </a:r>
            <a:endParaRPr sz="3600" dirty="0">
              <a:solidFill>
                <a:schemeClr val="dk1"/>
              </a:solidFill>
              <a:latin typeface="Staatliches"/>
              <a:ea typeface="Staatliches"/>
              <a:cs typeface="Staatliches"/>
              <a:sym typeface="Staatliches"/>
            </a:endParaRPr>
          </a:p>
        </p:txBody>
      </p:sp>
      <p:sp>
        <p:nvSpPr>
          <p:cNvPr id="201" name="Google Shape;201;p20"/>
          <p:cNvSpPr txBox="1"/>
          <p:nvPr/>
        </p:nvSpPr>
        <p:spPr>
          <a:xfrm>
            <a:off x="17354075" y="15005950"/>
            <a:ext cx="2205164" cy="9510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US" sz="1800" dirty="0">
                <a:solidFill>
                  <a:schemeClr val="dk2"/>
                </a:solidFill>
                <a:latin typeface="Didact Gothic"/>
                <a:ea typeface="Didact Gothic"/>
                <a:cs typeface="Didact Gothic"/>
                <a:sym typeface="Didact Gothic"/>
              </a:rPr>
              <a:t>Daniel Lieu, Ph.D.</a:t>
            </a:r>
          </a:p>
          <a:p>
            <a:pPr marL="0" lvl="0" indent="0" algn="l" rtl="0">
              <a:lnSpc>
                <a:spcPct val="100000"/>
              </a:lnSpc>
              <a:spcBef>
                <a:spcPts val="0"/>
              </a:spcBef>
              <a:spcAft>
                <a:spcPts val="0"/>
              </a:spcAft>
              <a:buNone/>
            </a:pPr>
            <a:r>
              <a:rPr lang="en-US" sz="1800" dirty="0">
                <a:solidFill>
                  <a:schemeClr val="dk2"/>
                </a:solidFill>
                <a:latin typeface="Didact Gothic"/>
                <a:ea typeface="Didact Gothic"/>
                <a:cs typeface="Didact Gothic"/>
                <a:sym typeface="Didact Gothic"/>
              </a:rPr>
              <a:t>Dept. Chair, Teacher</a:t>
            </a:r>
          </a:p>
          <a:p>
            <a:pPr marL="0" lvl="0" indent="0" algn="l" rtl="0">
              <a:lnSpc>
                <a:spcPct val="100000"/>
              </a:lnSpc>
              <a:spcBef>
                <a:spcPts val="0"/>
              </a:spcBef>
              <a:spcAft>
                <a:spcPts val="0"/>
              </a:spcAft>
              <a:buNone/>
            </a:pPr>
            <a:r>
              <a:rPr lang="en-US" sz="1800" dirty="0">
                <a:solidFill>
                  <a:schemeClr val="dk2"/>
                </a:solidFill>
                <a:latin typeface="Didact Gothic"/>
                <a:ea typeface="Didact Gothic"/>
                <a:cs typeface="Didact Gothic"/>
                <a:sym typeface="Didact Gothic"/>
              </a:rPr>
              <a:t>lieu_d@auhsd.us</a:t>
            </a:r>
          </a:p>
        </p:txBody>
      </p:sp>
      <p:sp>
        <p:nvSpPr>
          <p:cNvPr id="207" name="Google Shape;207;p20"/>
          <p:cNvSpPr txBox="1"/>
          <p:nvPr/>
        </p:nvSpPr>
        <p:spPr>
          <a:xfrm>
            <a:off x="1025600" y="5224930"/>
            <a:ext cx="4677000" cy="497738"/>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3600" dirty="0">
                <a:solidFill>
                  <a:schemeClr val="dk1"/>
                </a:solidFill>
                <a:latin typeface="Staatliches"/>
                <a:ea typeface="Staatliches"/>
                <a:cs typeface="Staatliches"/>
                <a:sym typeface="Staatliches"/>
              </a:rPr>
              <a:t>Summary</a:t>
            </a:r>
            <a:endParaRPr sz="3600" dirty="0">
              <a:solidFill>
                <a:schemeClr val="dk1"/>
              </a:solidFill>
              <a:latin typeface="Staatliches"/>
              <a:ea typeface="Staatliches"/>
              <a:cs typeface="Staatliches"/>
              <a:sym typeface="Staatliches"/>
            </a:endParaRPr>
          </a:p>
        </p:txBody>
      </p:sp>
      <p:grpSp>
        <p:nvGrpSpPr>
          <p:cNvPr id="209" name="Google Shape;209;p20"/>
          <p:cNvGrpSpPr/>
          <p:nvPr/>
        </p:nvGrpSpPr>
        <p:grpSpPr>
          <a:xfrm>
            <a:off x="11758048" y="8071359"/>
            <a:ext cx="369805" cy="353782"/>
            <a:chOff x="3950316" y="3820307"/>
            <a:chExt cx="369805" cy="353782"/>
          </a:xfrm>
        </p:grpSpPr>
        <p:sp>
          <p:nvSpPr>
            <p:cNvPr id="210" name="Google Shape;210;p20"/>
            <p:cNvSpPr/>
            <p:nvPr/>
          </p:nvSpPr>
          <p:spPr>
            <a:xfrm>
              <a:off x="4040561" y="3880991"/>
              <a:ext cx="99802" cy="28383"/>
            </a:xfrm>
            <a:custGeom>
              <a:avLst/>
              <a:gdLst/>
              <a:ahLst/>
              <a:cxnLst/>
              <a:rect l="l" t="t" r="r" b="b"/>
              <a:pathLst>
                <a:path w="3133" h="891" extrusionOk="0">
                  <a:moveTo>
                    <a:pt x="1572" y="1"/>
                  </a:moveTo>
                  <a:cubicBezTo>
                    <a:pt x="1001" y="1"/>
                    <a:pt x="465" y="227"/>
                    <a:pt x="60" y="632"/>
                  </a:cubicBezTo>
                  <a:cubicBezTo>
                    <a:pt x="1" y="691"/>
                    <a:pt x="1" y="787"/>
                    <a:pt x="60" y="846"/>
                  </a:cubicBezTo>
                  <a:cubicBezTo>
                    <a:pt x="84" y="876"/>
                    <a:pt x="123" y="891"/>
                    <a:pt x="165" y="891"/>
                  </a:cubicBezTo>
                  <a:cubicBezTo>
                    <a:pt x="206" y="891"/>
                    <a:pt x="251" y="876"/>
                    <a:pt x="287" y="846"/>
                  </a:cubicBezTo>
                  <a:cubicBezTo>
                    <a:pt x="632" y="513"/>
                    <a:pt x="1072" y="310"/>
                    <a:pt x="1572" y="310"/>
                  </a:cubicBezTo>
                  <a:cubicBezTo>
                    <a:pt x="2061" y="310"/>
                    <a:pt x="2501" y="513"/>
                    <a:pt x="2846" y="846"/>
                  </a:cubicBezTo>
                  <a:cubicBezTo>
                    <a:pt x="2876" y="876"/>
                    <a:pt x="2918" y="891"/>
                    <a:pt x="2960" y="891"/>
                  </a:cubicBezTo>
                  <a:cubicBezTo>
                    <a:pt x="3001" y="891"/>
                    <a:pt x="3043" y="876"/>
                    <a:pt x="3073" y="846"/>
                  </a:cubicBezTo>
                  <a:cubicBezTo>
                    <a:pt x="3132" y="787"/>
                    <a:pt x="3132" y="691"/>
                    <a:pt x="3073" y="632"/>
                  </a:cubicBezTo>
                  <a:cubicBezTo>
                    <a:pt x="2668" y="227"/>
                    <a:pt x="2132" y="1"/>
                    <a:pt x="157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20"/>
            <p:cNvSpPr/>
            <p:nvPr/>
          </p:nvSpPr>
          <p:spPr>
            <a:xfrm>
              <a:off x="3950316" y="3820307"/>
              <a:ext cx="369805" cy="353782"/>
            </a:xfrm>
            <a:custGeom>
              <a:avLst/>
              <a:gdLst/>
              <a:ahLst/>
              <a:cxnLst/>
              <a:rect l="l" t="t" r="r" b="b"/>
              <a:pathLst>
                <a:path w="11609" h="11106" extrusionOk="0">
                  <a:moveTo>
                    <a:pt x="7358" y="6728"/>
                  </a:moveTo>
                  <a:lnTo>
                    <a:pt x="7799" y="7156"/>
                  </a:lnTo>
                  <a:lnTo>
                    <a:pt x="7513" y="7442"/>
                  </a:lnTo>
                  <a:lnTo>
                    <a:pt x="7084" y="7014"/>
                  </a:lnTo>
                  <a:cubicBezTo>
                    <a:pt x="7180" y="6918"/>
                    <a:pt x="7275" y="6835"/>
                    <a:pt x="7358" y="6728"/>
                  </a:cubicBezTo>
                  <a:close/>
                  <a:moveTo>
                    <a:pt x="4395" y="358"/>
                  </a:moveTo>
                  <a:cubicBezTo>
                    <a:pt x="5337" y="358"/>
                    <a:pt x="6281" y="715"/>
                    <a:pt x="7001" y="1429"/>
                  </a:cubicBezTo>
                  <a:cubicBezTo>
                    <a:pt x="8370" y="2799"/>
                    <a:pt x="8430" y="4942"/>
                    <a:pt x="7239" y="6382"/>
                  </a:cubicBezTo>
                  <a:cubicBezTo>
                    <a:pt x="7096" y="6561"/>
                    <a:pt x="6930" y="6728"/>
                    <a:pt x="6763" y="6859"/>
                  </a:cubicBezTo>
                  <a:cubicBezTo>
                    <a:pt x="6075" y="7434"/>
                    <a:pt x="5230" y="7723"/>
                    <a:pt x="4386" y="7723"/>
                  </a:cubicBezTo>
                  <a:cubicBezTo>
                    <a:pt x="3448" y="7723"/>
                    <a:pt x="2513" y="7365"/>
                    <a:pt x="1798" y="6644"/>
                  </a:cubicBezTo>
                  <a:cubicBezTo>
                    <a:pt x="357" y="5192"/>
                    <a:pt x="357" y="2870"/>
                    <a:pt x="1798" y="1429"/>
                  </a:cubicBezTo>
                  <a:cubicBezTo>
                    <a:pt x="2512" y="715"/>
                    <a:pt x="3453" y="358"/>
                    <a:pt x="4395" y="358"/>
                  </a:cubicBezTo>
                  <a:close/>
                  <a:moveTo>
                    <a:pt x="8226" y="7228"/>
                  </a:moveTo>
                  <a:cubicBezTo>
                    <a:pt x="8260" y="7228"/>
                    <a:pt x="8293" y="7240"/>
                    <a:pt x="8311" y="7264"/>
                  </a:cubicBezTo>
                  <a:lnTo>
                    <a:pt x="8763" y="7668"/>
                  </a:lnTo>
                  <a:lnTo>
                    <a:pt x="8001" y="8430"/>
                  </a:lnTo>
                  <a:lnTo>
                    <a:pt x="7620" y="7966"/>
                  </a:lnTo>
                  <a:cubicBezTo>
                    <a:pt x="7573" y="7918"/>
                    <a:pt x="7573" y="7835"/>
                    <a:pt x="7620" y="7787"/>
                  </a:cubicBezTo>
                  <a:lnTo>
                    <a:pt x="8132" y="7264"/>
                  </a:lnTo>
                  <a:cubicBezTo>
                    <a:pt x="8156" y="7240"/>
                    <a:pt x="8192" y="7228"/>
                    <a:pt x="8226" y="7228"/>
                  </a:cubicBezTo>
                  <a:close/>
                  <a:moveTo>
                    <a:pt x="9013" y="7871"/>
                  </a:moveTo>
                  <a:lnTo>
                    <a:pt x="10871" y="9514"/>
                  </a:lnTo>
                  <a:cubicBezTo>
                    <a:pt x="11192" y="9800"/>
                    <a:pt x="11204" y="10276"/>
                    <a:pt x="10906" y="10573"/>
                  </a:cubicBezTo>
                  <a:cubicBezTo>
                    <a:pt x="10765" y="10715"/>
                    <a:pt x="10580" y="10784"/>
                    <a:pt x="10396" y="10784"/>
                  </a:cubicBezTo>
                  <a:cubicBezTo>
                    <a:pt x="10193" y="10784"/>
                    <a:pt x="9990" y="10700"/>
                    <a:pt x="9847" y="10538"/>
                  </a:cubicBezTo>
                  <a:lnTo>
                    <a:pt x="8227" y="8668"/>
                  </a:lnTo>
                  <a:lnTo>
                    <a:pt x="9013" y="7871"/>
                  </a:lnTo>
                  <a:close/>
                  <a:moveTo>
                    <a:pt x="4423" y="1"/>
                  </a:moveTo>
                  <a:cubicBezTo>
                    <a:pt x="3396" y="1"/>
                    <a:pt x="2370" y="394"/>
                    <a:pt x="1584" y="1179"/>
                  </a:cubicBezTo>
                  <a:cubicBezTo>
                    <a:pt x="0" y="2775"/>
                    <a:pt x="0" y="5299"/>
                    <a:pt x="1560" y="6883"/>
                  </a:cubicBezTo>
                  <a:cubicBezTo>
                    <a:pt x="2340" y="7663"/>
                    <a:pt x="3364" y="8052"/>
                    <a:pt x="4389" y="8052"/>
                  </a:cubicBezTo>
                  <a:cubicBezTo>
                    <a:pt x="5257" y="8052"/>
                    <a:pt x="6126" y="7773"/>
                    <a:pt x="6846" y="7216"/>
                  </a:cubicBezTo>
                  <a:lnTo>
                    <a:pt x="7323" y="7692"/>
                  </a:lnTo>
                  <a:cubicBezTo>
                    <a:pt x="7239" y="7859"/>
                    <a:pt x="7263" y="8049"/>
                    <a:pt x="7394" y="8180"/>
                  </a:cubicBezTo>
                  <a:lnTo>
                    <a:pt x="9644" y="10752"/>
                  </a:lnTo>
                  <a:cubicBezTo>
                    <a:pt x="9847" y="10986"/>
                    <a:pt x="10133" y="11105"/>
                    <a:pt x="10421" y="11105"/>
                  </a:cubicBezTo>
                  <a:cubicBezTo>
                    <a:pt x="10690" y="11105"/>
                    <a:pt x="10961" y="11001"/>
                    <a:pt x="11168" y="10788"/>
                  </a:cubicBezTo>
                  <a:cubicBezTo>
                    <a:pt x="11609" y="10359"/>
                    <a:pt x="11573" y="9657"/>
                    <a:pt x="11133" y="9264"/>
                  </a:cubicBezTo>
                  <a:lnTo>
                    <a:pt x="8573" y="7014"/>
                  </a:lnTo>
                  <a:cubicBezTo>
                    <a:pt x="8483" y="6939"/>
                    <a:pt x="8369" y="6897"/>
                    <a:pt x="8259" y="6897"/>
                  </a:cubicBezTo>
                  <a:cubicBezTo>
                    <a:pt x="8194" y="6897"/>
                    <a:pt x="8130" y="6911"/>
                    <a:pt x="8073" y="6942"/>
                  </a:cubicBezTo>
                  <a:lnTo>
                    <a:pt x="7596" y="6454"/>
                  </a:lnTo>
                  <a:cubicBezTo>
                    <a:pt x="8811" y="4894"/>
                    <a:pt x="8704" y="2632"/>
                    <a:pt x="7263" y="1179"/>
                  </a:cubicBezTo>
                  <a:cubicBezTo>
                    <a:pt x="6477" y="394"/>
                    <a:pt x="5450" y="1"/>
                    <a:pt x="4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20"/>
            <p:cNvSpPr/>
            <p:nvPr/>
          </p:nvSpPr>
          <p:spPr>
            <a:xfrm>
              <a:off x="4098219" y="3850602"/>
              <a:ext cx="101299" cy="195781"/>
            </a:xfrm>
            <a:custGeom>
              <a:avLst/>
              <a:gdLst/>
              <a:ahLst/>
              <a:cxnLst/>
              <a:rect l="l" t="t" r="r" b="b"/>
              <a:pathLst>
                <a:path w="3180" h="6146" extrusionOk="0">
                  <a:moveTo>
                    <a:pt x="194" y="1"/>
                  </a:moveTo>
                  <a:cubicBezTo>
                    <a:pt x="120" y="1"/>
                    <a:pt x="58" y="57"/>
                    <a:pt x="36" y="133"/>
                  </a:cubicBezTo>
                  <a:cubicBezTo>
                    <a:pt x="24" y="228"/>
                    <a:pt x="84" y="300"/>
                    <a:pt x="179" y="312"/>
                  </a:cubicBezTo>
                  <a:cubicBezTo>
                    <a:pt x="775" y="407"/>
                    <a:pt x="1322" y="669"/>
                    <a:pt x="1739" y="1110"/>
                  </a:cubicBezTo>
                  <a:cubicBezTo>
                    <a:pt x="2822" y="2193"/>
                    <a:pt x="2822" y="3967"/>
                    <a:pt x="1739" y="5050"/>
                  </a:cubicBezTo>
                  <a:cubicBezTo>
                    <a:pt x="1286" y="5479"/>
                    <a:pt x="739" y="5765"/>
                    <a:pt x="143" y="5836"/>
                  </a:cubicBezTo>
                  <a:cubicBezTo>
                    <a:pt x="60" y="5848"/>
                    <a:pt x="1" y="5932"/>
                    <a:pt x="13" y="6015"/>
                  </a:cubicBezTo>
                  <a:cubicBezTo>
                    <a:pt x="24" y="6086"/>
                    <a:pt x="84" y="6146"/>
                    <a:pt x="179" y="6146"/>
                  </a:cubicBezTo>
                  <a:lnTo>
                    <a:pt x="203" y="6146"/>
                  </a:lnTo>
                  <a:cubicBezTo>
                    <a:pt x="870" y="6063"/>
                    <a:pt x="1489" y="5753"/>
                    <a:pt x="1977" y="5277"/>
                  </a:cubicBezTo>
                  <a:cubicBezTo>
                    <a:pt x="3180" y="4062"/>
                    <a:pt x="3180" y="2086"/>
                    <a:pt x="1977" y="883"/>
                  </a:cubicBezTo>
                  <a:cubicBezTo>
                    <a:pt x="1501" y="407"/>
                    <a:pt x="894" y="97"/>
                    <a:pt x="215" y="2"/>
                  </a:cubicBezTo>
                  <a:cubicBezTo>
                    <a:pt x="208" y="1"/>
                    <a:pt x="201" y="1"/>
                    <a:pt x="19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20"/>
            <p:cNvSpPr/>
            <p:nvPr/>
          </p:nvSpPr>
          <p:spPr>
            <a:xfrm>
              <a:off x="3981789" y="3849136"/>
              <a:ext cx="103178" cy="198011"/>
            </a:xfrm>
            <a:custGeom>
              <a:avLst/>
              <a:gdLst/>
              <a:ahLst/>
              <a:cxnLst/>
              <a:rect l="l" t="t" r="r" b="b"/>
              <a:pathLst>
                <a:path w="3239" h="6216" extrusionOk="0">
                  <a:moveTo>
                    <a:pt x="3036" y="1"/>
                  </a:moveTo>
                  <a:cubicBezTo>
                    <a:pt x="2346" y="120"/>
                    <a:pt x="1703" y="441"/>
                    <a:pt x="1215" y="929"/>
                  </a:cubicBezTo>
                  <a:cubicBezTo>
                    <a:pt x="0" y="2132"/>
                    <a:pt x="0" y="4108"/>
                    <a:pt x="1215" y="5323"/>
                  </a:cubicBezTo>
                  <a:cubicBezTo>
                    <a:pt x="1715" y="5823"/>
                    <a:pt x="2346" y="6120"/>
                    <a:pt x="3036" y="6216"/>
                  </a:cubicBezTo>
                  <a:lnTo>
                    <a:pt x="3060" y="6216"/>
                  </a:lnTo>
                  <a:cubicBezTo>
                    <a:pt x="3132" y="6216"/>
                    <a:pt x="3203" y="6156"/>
                    <a:pt x="3215" y="6061"/>
                  </a:cubicBezTo>
                  <a:cubicBezTo>
                    <a:pt x="3239" y="5978"/>
                    <a:pt x="3156" y="5894"/>
                    <a:pt x="3072" y="5882"/>
                  </a:cubicBezTo>
                  <a:cubicBezTo>
                    <a:pt x="2441" y="5811"/>
                    <a:pt x="1882" y="5537"/>
                    <a:pt x="1429" y="5085"/>
                  </a:cubicBezTo>
                  <a:cubicBezTo>
                    <a:pt x="346" y="3989"/>
                    <a:pt x="346" y="2215"/>
                    <a:pt x="1429" y="1132"/>
                  </a:cubicBezTo>
                  <a:cubicBezTo>
                    <a:pt x="1882" y="691"/>
                    <a:pt x="2441" y="405"/>
                    <a:pt x="3072" y="334"/>
                  </a:cubicBezTo>
                  <a:cubicBezTo>
                    <a:pt x="3156" y="322"/>
                    <a:pt x="3215" y="239"/>
                    <a:pt x="3215" y="155"/>
                  </a:cubicBezTo>
                  <a:cubicBezTo>
                    <a:pt x="3203" y="60"/>
                    <a:pt x="3132" y="1"/>
                    <a:pt x="303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4" name="Google Shape;214;p20"/>
          <p:cNvGrpSpPr/>
          <p:nvPr/>
        </p:nvGrpSpPr>
        <p:grpSpPr>
          <a:xfrm>
            <a:off x="11803170" y="7053874"/>
            <a:ext cx="279559" cy="363402"/>
            <a:chOff x="3990517" y="3354173"/>
            <a:chExt cx="279559" cy="363402"/>
          </a:xfrm>
        </p:grpSpPr>
        <p:sp>
          <p:nvSpPr>
            <p:cNvPr id="215" name="Google Shape;215;p20"/>
            <p:cNvSpPr/>
            <p:nvPr/>
          </p:nvSpPr>
          <p:spPr>
            <a:xfrm>
              <a:off x="3990517" y="3354173"/>
              <a:ext cx="279559" cy="363402"/>
            </a:xfrm>
            <a:custGeom>
              <a:avLst/>
              <a:gdLst/>
              <a:ahLst/>
              <a:cxnLst/>
              <a:rect l="l" t="t" r="r" b="b"/>
              <a:pathLst>
                <a:path w="8776" h="11408" extrusionOk="0">
                  <a:moveTo>
                    <a:pt x="6322" y="346"/>
                  </a:moveTo>
                  <a:lnTo>
                    <a:pt x="6322" y="715"/>
                  </a:lnTo>
                  <a:lnTo>
                    <a:pt x="5537" y="715"/>
                  </a:lnTo>
                  <a:lnTo>
                    <a:pt x="5537" y="346"/>
                  </a:lnTo>
                  <a:close/>
                  <a:moveTo>
                    <a:pt x="6692" y="1049"/>
                  </a:moveTo>
                  <a:lnTo>
                    <a:pt x="6692" y="5121"/>
                  </a:lnTo>
                  <a:lnTo>
                    <a:pt x="5179" y="5121"/>
                  </a:lnTo>
                  <a:lnTo>
                    <a:pt x="5179" y="1049"/>
                  </a:lnTo>
                  <a:close/>
                  <a:moveTo>
                    <a:pt x="5763" y="5466"/>
                  </a:moveTo>
                  <a:lnTo>
                    <a:pt x="5763" y="6014"/>
                  </a:lnTo>
                  <a:lnTo>
                    <a:pt x="5465" y="6014"/>
                  </a:lnTo>
                  <a:lnTo>
                    <a:pt x="5465" y="5466"/>
                  </a:lnTo>
                  <a:close/>
                  <a:moveTo>
                    <a:pt x="6394" y="5466"/>
                  </a:moveTo>
                  <a:lnTo>
                    <a:pt x="6394" y="6633"/>
                  </a:lnTo>
                  <a:lnTo>
                    <a:pt x="6096" y="6633"/>
                  </a:lnTo>
                  <a:lnTo>
                    <a:pt x="6096" y="5466"/>
                  </a:lnTo>
                  <a:close/>
                  <a:moveTo>
                    <a:pt x="6953" y="8038"/>
                  </a:moveTo>
                  <a:cubicBezTo>
                    <a:pt x="7168" y="8038"/>
                    <a:pt x="7346" y="8216"/>
                    <a:pt x="7346" y="8443"/>
                  </a:cubicBezTo>
                  <a:cubicBezTo>
                    <a:pt x="7346" y="8669"/>
                    <a:pt x="7168" y="8847"/>
                    <a:pt x="6953" y="8847"/>
                  </a:cubicBezTo>
                  <a:lnTo>
                    <a:pt x="4584" y="8847"/>
                  </a:lnTo>
                  <a:lnTo>
                    <a:pt x="4584" y="8038"/>
                  </a:lnTo>
                  <a:close/>
                  <a:moveTo>
                    <a:pt x="6549" y="9193"/>
                  </a:moveTo>
                  <a:cubicBezTo>
                    <a:pt x="6537" y="9502"/>
                    <a:pt x="6275" y="9740"/>
                    <a:pt x="5965" y="9740"/>
                  </a:cubicBezTo>
                  <a:lnTo>
                    <a:pt x="4584" y="9740"/>
                  </a:lnTo>
                  <a:lnTo>
                    <a:pt x="4584" y="9193"/>
                  </a:lnTo>
                  <a:close/>
                  <a:moveTo>
                    <a:pt x="5882" y="10086"/>
                  </a:moveTo>
                  <a:lnTo>
                    <a:pt x="5882" y="10359"/>
                  </a:lnTo>
                  <a:lnTo>
                    <a:pt x="4584" y="10359"/>
                  </a:lnTo>
                  <a:lnTo>
                    <a:pt x="4584" y="10086"/>
                  </a:lnTo>
                  <a:close/>
                  <a:moveTo>
                    <a:pt x="4953" y="1"/>
                  </a:moveTo>
                  <a:cubicBezTo>
                    <a:pt x="4870" y="1"/>
                    <a:pt x="4787" y="72"/>
                    <a:pt x="4787" y="168"/>
                  </a:cubicBezTo>
                  <a:cubicBezTo>
                    <a:pt x="4787" y="263"/>
                    <a:pt x="4870" y="334"/>
                    <a:pt x="4953" y="334"/>
                  </a:cubicBezTo>
                  <a:lnTo>
                    <a:pt x="5144" y="334"/>
                  </a:lnTo>
                  <a:lnTo>
                    <a:pt x="5144" y="703"/>
                  </a:lnTo>
                  <a:lnTo>
                    <a:pt x="4953" y="703"/>
                  </a:lnTo>
                  <a:cubicBezTo>
                    <a:pt x="4870" y="703"/>
                    <a:pt x="4787" y="775"/>
                    <a:pt x="4787" y="870"/>
                  </a:cubicBezTo>
                  <a:lnTo>
                    <a:pt x="4787" y="1334"/>
                  </a:lnTo>
                  <a:lnTo>
                    <a:pt x="4370" y="1334"/>
                  </a:lnTo>
                  <a:cubicBezTo>
                    <a:pt x="3644" y="1334"/>
                    <a:pt x="2929" y="1513"/>
                    <a:pt x="2310" y="1846"/>
                  </a:cubicBezTo>
                  <a:cubicBezTo>
                    <a:pt x="2215" y="1894"/>
                    <a:pt x="2191" y="2001"/>
                    <a:pt x="2227" y="2073"/>
                  </a:cubicBezTo>
                  <a:cubicBezTo>
                    <a:pt x="2262" y="2132"/>
                    <a:pt x="2322" y="2168"/>
                    <a:pt x="2381" y="2168"/>
                  </a:cubicBezTo>
                  <a:cubicBezTo>
                    <a:pt x="2405" y="2168"/>
                    <a:pt x="2441" y="2168"/>
                    <a:pt x="2453" y="2144"/>
                  </a:cubicBezTo>
                  <a:cubicBezTo>
                    <a:pt x="3036" y="1835"/>
                    <a:pt x="3691" y="1668"/>
                    <a:pt x="4358" y="1668"/>
                  </a:cubicBezTo>
                  <a:lnTo>
                    <a:pt x="4775" y="1668"/>
                  </a:lnTo>
                  <a:lnTo>
                    <a:pt x="4775" y="3382"/>
                  </a:lnTo>
                  <a:lnTo>
                    <a:pt x="4358" y="3382"/>
                  </a:lnTo>
                  <a:cubicBezTo>
                    <a:pt x="3060" y="3382"/>
                    <a:pt x="2024" y="4430"/>
                    <a:pt x="2024" y="5716"/>
                  </a:cubicBezTo>
                  <a:cubicBezTo>
                    <a:pt x="2024" y="6954"/>
                    <a:pt x="2977" y="7966"/>
                    <a:pt x="4191" y="8038"/>
                  </a:cubicBezTo>
                  <a:lnTo>
                    <a:pt x="4191" y="9740"/>
                  </a:lnTo>
                  <a:cubicBezTo>
                    <a:pt x="2048" y="9645"/>
                    <a:pt x="346" y="7883"/>
                    <a:pt x="346" y="5716"/>
                  </a:cubicBezTo>
                  <a:cubicBezTo>
                    <a:pt x="346" y="4454"/>
                    <a:pt x="917" y="3299"/>
                    <a:pt x="1917" y="2525"/>
                  </a:cubicBezTo>
                  <a:cubicBezTo>
                    <a:pt x="1989" y="2466"/>
                    <a:pt x="2012" y="2358"/>
                    <a:pt x="1953" y="2287"/>
                  </a:cubicBezTo>
                  <a:cubicBezTo>
                    <a:pt x="1918" y="2238"/>
                    <a:pt x="1867" y="2214"/>
                    <a:pt x="1817" y="2214"/>
                  </a:cubicBezTo>
                  <a:cubicBezTo>
                    <a:pt x="1780" y="2214"/>
                    <a:pt x="1744" y="2226"/>
                    <a:pt x="1715" y="2251"/>
                  </a:cubicBezTo>
                  <a:cubicBezTo>
                    <a:pt x="1191" y="2656"/>
                    <a:pt x="762" y="3180"/>
                    <a:pt x="465" y="3751"/>
                  </a:cubicBezTo>
                  <a:cubicBezTo>
                    <a:pt x="143" y="4371"/>
                    <a:pt x="0" y="5037"/>
                    <a:pt x="0" y="5716"/>
                  </a:cubicBezTo>
                  <a:cubicBezTo>
                    <a:pt x="0" y="8073"/>
                    <a:pt x="1858" y="9990"/>
                    <a:pt x="4191" y="10086"/>
                  </a:cubicBezTo>
                  <a:lnTo>
                    <a:pt x="4191" y="10359"/>
                  </a:lnTo>
                  <a:lnTo>
                    <a:pt x="2036" y="10359"/>
                  </a:lnTo>
                  <a:cubicBezTo>
                    <a:pt x="1739" y="10359"/>
                    <a:pt x="1512" y="10598"/>
                    <a:pt x="1512" y="10883"/>
                  </a:cubicBezTo>
                  <a:cubicBezTo>
                    <a:pt x="1512" y="11181"/>
                    <a:pt x="1750" y="11407"/>
                    <a:pt x="2036" y="11407"/>
                  </a:cubicBezTo>
                  <a:lnTo>
                    <a:pt x="8263" y="11407"/>
                  </a:lnTo>
                  <a:cubicBezTo>
                    <a:pt x="8561" y="11407"/>
                    <a:pt x="8775" y="11169"/>
                    <a:pt x="8775" y="10883"/>
                  </a:cubicBezTo>
                  <a:cubicBezTo>
                    <a:pt x="8775" y="10598"/>
                    <a:pt x="8537" y="10359"/>
                    <a:pt x="8263" y="10359"/>
                  </a:cubicBezTo>
                  <a:lnTo>
                    <a:pt x="7465" y="10359"/>
                  </a:lnTo>
                  <a:cubicBezTo>
                    <a:pt x="7382" y="10359"/>
                    <a:pt x="7311" y="10443"/>
                    <a:pt x="7311" y="10526"/>
                  </a:cubicBezTo>
                  <a:cubicBezTo>
                    <a:pt x="7311" y="10621"/>
                    <a:pt x="7382" y="10693"/>
                    <a:pt x="7465" y="10693"/>
                  </a:cubicBezTo>
                  <a:lnTo>
                    <a:pt x="8263" y="10693"/>
                  </a:lnTo>
                  <a:cubicBezTo>
                    <a:pt x="8358" y="10693"/>
                    <a:pt x="8454" y="10776"/>
                    <a:pt x="8454" y="10883"/>
                  </a:cubicBezTo>
                  <a:cubicBezTo>
                    <a:pt x="8454" y="10990"/>
                    <a:pt x="8358" y="11074"/>
                    <a:pt x="8263" y="11074"/>
                  </a:cubicBezTo>
                  <a:lnTo>
                    <a:pt x="2084" y="11074"/>
                  </a:lnTo>
                  <a:cubicBezTo>
                    <a:pt x="1977" y="11074"/>
                    <a:pt x="1893" y="10990"/>
                    <a:pt x="1893" y="10883"/>
                  </a:cubicBezTo>
                  <a:cubicBezTo>
                    <a:pt x="1893" y="10776"/>
                    <a:pt x="1977" y="10693"/>
                    <a:pt x="2084" y="10693"/>
                  </a:cubicBezTo>
                  <a:lnTo>
                    <a:pt x="6787" y="10693"/>
                  </a:lnTo>
                  <a:cubicBezTo>
                    <a:pt x="6870" y="10693"/>
                    <a:pt x="6953" y="10621"/>
                    <a:pt x="6953" y="10526"/>
                  </a:cubicBezTo>
                  <a:cubicBezTo>
                    <a:pt x="6953" y="10443"/>
                    <a:pt x="6870" y="10359"/>
                    <a:pt x="6787" y="10359"/>
                  </a:cubicBezTo>
                  <a:lnTo>
                    <a:pt x="6203" y="10359"/>
                  </a:lnTo>
                  <a:lnTo>
                    <a:pt x="6203" y="10050"/>
                  </a:lnTo>
                  <a:cubicBezTo>
                    <a:pt x="6596" y="9943"/>
                    <a:pt x="6870" y="9609"/>
                    <a:pt x="6870" y="9193"/>
                  </a:cubicBezTo>
                  <a:lnTo>
                    <a:pt x="6930" y="9193"/>
                  </a:lnTo>
                  <a:cubicBezTo>
                    <a:pt x="7334" y="9193"/>
                    <a:pt x="7680" y="8859"/>
                    <a:pt x="7680" y="8443"/>
                  </a:cubicBezTo>
                  <a:cubicBezTo>
                    <a:pt x="7680" y="8038"/>
                    <a:pt x="7346" y="7704"/>
                    <a:pt x="6930" y="7704"/>
                  </a:cubicBezTo>
                  <a:lnTo>
                    <a:pt x="4406" y="7704"/>
                  </a:lnTo>
                  <a:cubicBezTo>
                    <a:pt x="3298" y="7704"/>
                    <a:pt x="2405" y="6811"/>
                    <a:pt x="2405" y="5704"/>
                  </a:cubicBezTo>
                  <a:cubicBezTo>
                    <a:pt x="2405" y="4609"/>
                    <a:pt x="3298" y="3716"/>
                    <a:pt x="4406" y="3716"/>
                  </a:cubicBezTo>
                  <a:lnTo>
                    <a:pt x="4822" y="3716"/>
                  </a:lnTo>
                  <a:lnTo>
                    <a:pt x="4822" y="5287"/>
                  </a:lnTo>
                  <a:cubicBezTo>
                    <a:pt x="4822" y="5383"/>
                    <a:pt x="4894" y="5454"/>
                    <a:pt x="4989" y="5454"/>
                  </a:cubicBezTo>
                  <a:lnTo>
                    <a:pt x="5108" y="5454"/>
                  </a:lnTo>
                  <a:lnTo>
                    <a:pt x="5108" y="6180"/>
                  </a:lnTo>
                  <a:cubicBezTo>
                    <a:pt x="5108" y="6276"/>
                    <a:pt x="5179" y="6347"/>
                    <a:pt x="5263" y="6347"/>
                  </a:cubicBezTo>
                  <a:lnTo>
                    <a:pt x="5727" y="6347"/>
                  </a:lnTo>
                  <a:lnTo>
                    <a:pt x="5727" y="6788"/>
                  </a:lnTo>
                  <a:cubicBezTo>
                    <a:pt x="5727" y="6883"/>
                    <a:pt x="5799" y="6954"/>
                    <a:pt x="5894" y="6954"/>
                  </a:cubicBezTo>
                  <a:lnTo>
                    <a:pt x="6537" y="6954"/>
                  </a:lnTo>
                  <a:cubicBezTo>
                    <a:pt x="6620" y="6954"/>
                    <a:pt x="6692" y="6883"/>
                    <a:pt x="6692" y="6788"/>
                  </a:cubicBezTo>
                  <a:lnTo>
                    <a:pt x="6692" y="5454"/>
                  </a:lnTo>
                  <a:lnTo>
                    <a:pt x="6811" y="5454"/>
                  </a:lnTo>
                  <a:cubicBezTo>
                    <a:pt x="6906" y="5454"/>
                    <a:pt x="6977" y="5383"/>
                    <a:pt x="6977" y="5287"/>
                  </a:cubicBezTo>
                  <a:lnTo>
                    <a:pt x="6977" y="870"/>
                  </a:lnTo>
                  <a:cubicBezTo>
                    <a:pt x="6977" y="775"/>
                    <a:pt x="6906" y="703"/>
                    <a:pt x="6811" y="703"/>
                  </a:cubicBezTo>
                  <a:lnTo>
                    <a:pt x="6620" y="703"/>
                  </a:lnTo>
                  <a:lnTo>
                    <a:pt x="6620" y="334"/>
                  </a:lnTo>
                  <a:lnTo>
                    <a:pt x="6811" y="334"/>
                  </a:lnTo>
                  <a:cubicBezTo>
                    <a:pt x="6906" y="334"/>
                    <a:pt x="6977" y="263"/>
                    <a:pt x="6977" y="168"/>
                  </a:cubicBezTo>
                  <a:cubicBezTo>
                    <a:pt x="6977" y="72"/>
                    <a:pt x="6906" y="1"/>
                    <a:pt x="681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20"/>
            <p:cNvSpPr/>
            <p:nvPr/>
          </p:nvSpPr>
          <p:spPr>
            <a:xfrm>
              <a:off x="4102009" y="3418680"/>
              <a:ext cx="36824" cy="37175"/>
            </a:xfrm>
            <a:custGeom>
              <a:avLst/>
              <a:gdLst/>
              <a:ahLst/>
              <a:cxnLst/>
              <a:rect l="l" t="t" r="r" b="b"/>
              <a:pathLst>
                <a:path w="1156" h="1167" extrusionOk="0">
                  <a:moveTo>
                    <a:pt x="572" y="345"/>
                  </a:moveTo>
                  <a:cubicBezTo>
                    <a:pt x="715" y="345"/>
                    <a:pt x="810" y="452"/>
                    <a:pt x="810" y="583"/>
                  </a:cubicBezTo>
                  <a:cubicBezTo>
                    <a:pt x="810" y="714"/>
                    <a:pt x="715" y="822"/>
                    <a:pt x="572" y="822"/>
                  </a:cubicBezTo>
                  <a:cubicBezTo>
                    <a:pt x="441" y="822"/>
                    <a:pt x="334" y="714"/>
                    <a:pt x="334" y="583"/>
                  </a:cubicBezTo>
                  <a:cubicBezTo>
                    <a:pt x="334" y="452"/>
                    <a:pt x="441" y="345"/>
                    <a:pt x="572" y="345"/>
                  </a:cubicBezTo>
                  <a:close/>
                  <a:moveTo>
                    <a:pt x="572" y="0"/>
                  </a:moveTo>
                  <a:cubicBezTo>
                    <a:pt x="263" y="0"/>
                    <a:pt x="1" y="262"/>
                    <a:pt x="1" y="583"/>
                  </a:cubicBezTo>
                  <a:cubicBezTo>
                    <a:pt x="1" y="893"/>
                    <a:pt x="251" y="1167"/>
                    <a:pt x="572" y="1167"/>
                  </a:cubicBezTo>
                  <a:cubicBezTo>
                    <a:pt x="894" y="1167"/>
                    <a:pt x="1156" y="893"/>
                    <a:pt x="1156" y="583"/>
                  </a:cubicBezTo>
                  <a:cubicBezTo>
                    <a:pt x="1156" y="274"/>
                    <a:pt x="906" y="0"/>
                    <a:pt x="57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20"/>
            <p:cNvSpPr/>
            <p:nvPr/>
          </p:nvSpPr>
          <p:spPr>
            <a:xfrm>
              <a:off x="4083820" y="3615129"/>
              <a:ext cx="37175" cy="36824"/>
            </a:xfrm>
            <a:custGeom>
              <a:avLst/>
              <a:gdLst/>
              <a:ahLst/>
              <a:cxnLst/>
              <a:rect l="l" t="t" r="r" b="b"/>
              <a:pathLst>
                <a:path w="1167" h="1156" extrusionOk="0">
                  <a:moveTo>
                    <a:pt x="584" y="346"/>
                  </a:moveTo>
                  <a:cubicBezTo>
                    <a:pt x="715" y="346"/>
                    <a:pt x="822" y="441"/>
                    <a:pt x="822" y="584"/>
                  </a:cubicBezTo>
                  <a:cubicBezTo>
                    <a:pt x="822" y="715"/>
                    <a:pt x="715" y="822"/>
                    <a:pt x="584" y="822"/>
                  </a:cubicBezTo>
                  <a:cubicBezTo>
                    <a:pt x="453" y="822"/>
                    <a:pt x="345" y="715"/>
                    <a:pt x="345" y="584"/>
                  </a:cubicBezTo>
                  <a:cubicBezTo>
                    <a:pt x="345" y="441"/>
                    <a:pt x="453" y="346"/>
                    <a:pt x="584" y="346"/>
                  </a:cubicBezTo>
                  <a:close/>
                  <a:moveTo>
                    <a:pt x="584" y="0"/>
                  </a:moveTo>
                  <a:cubicBezTo>
                    <a:pt x="274" y="0"/>
                    <a:pt x="0" y="251"/>
                    <a:pt x="0" y="584"/>
                  </a:cubicBezTo>
                  <a:cubicBezTo>
                    <a:pt x="0" y="905"/>
                    <a:pt x="250" y="1155"/>
                    <a:pt x="584" y="1155"/>
                  </a:cubicBezTo>
                  <a:cubicBezTo>
                    <a:pt x="905" y="1155"/>
                    <a:pt x="1167" y="893"/>
                    <a:pt x="1167" y="584"/>
                  </a:cubicBezTo>
                  <a:cubicBezTo>
                    <a:pt x="1167" y="262"/>
                    <a:pt x="905" y="0"/>
                    <a:pt x="58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8" name="Google Shape;218;p20"/>
          <p:cNvGrpSpPr/>
          <p:nvPr/>
        </p:nvGrpSpPr>
        <p:grpSpPr>
          <a:xfrm>
            <a:off x="11753206" y="6117152"/>
            <a:ext cx="379489" cy="366046"/>
            <a:chOff x="1284212" y="1963766"/>
            <a:chExt cx="379489" cy="366046"/>
          </a:xfrm>
        </p:grpSpPr>
        <p:sp>
          <p:nvSpPr>
            <p:cNvPr id="219" name="Google Shape;219;p20"/>
            <p:cNvSpPr/>
            <p:nvPr/>
          </p:nvSpPr>
          <p:spPr>
            <a:xfrm>
              <a:off x="1436861" y="2112975"/>
              <a:ext cx="69444" cy="68902"/>
            </a:xfrm>
            <a:custGeom>
              <a:avLst/>
              <a:gdLst/>
              <a:ahLst/>
              <a:cxnLst/>
              <a:rect l="l" t="t" r="r" b="b"/>
              <a:pathLst>
                <a:path w="2180" h="2163" extrusionOk="0">
                  <a:moveTo>
                    <a:pt x="1086" y="1"/>
                  </a:moveTo>
                  <a:cubicBezTo>
                    <a:pt x="526" y="1"/>
                    <a:pt x="0" y="443"/>
                    <a:pt x="0" y="1079"/>
                  </a:cubicBezTo>
                  <a:cubicBezTo>
                    <a:pt x="0" y="1675"/>
                    <a:pt x="501" y="2163"/>
                    <a:pt x="1096" y="2163"/>
                  </a:cubicBezTo>
                  <a:cubicBezTo>
                    <a:pt x="1703" y="2163"/>
                    <a:pt x="2179" y="1675"/>
                    <a:pt x="2179" y="1079"/>
                  </a:cubicBezTo>
                  <a:cubicBezTo>
                    <a:pt x="2144" y="1020"/>
                    <a:pt x="2144" y="960"/>
                    <a:pt x="2132" y="889"/>
                  </a:cubicBezTo>
                  <a:cubicBezTo>
                    <a:pt x="2121" y="802"/>
                    <a:pt x="2040" y="744"/>
                    <a:pt x="1963" y="744"/>
                  </a:cubicBezTo>
                  <a:cubicBezTo>
                    <a:pt x="1955" y="744"/>
                    <a:pt x="1948" y="745"/>
                    <a:pt x="1941" y="746"/>
                  </a:cubicBezTo>
                  <a:cubicBezTo>
                    <a:pt x="1846" y="770"/>
                    <a:pt x="1786" y="853"/>
                    <a:pt x="1810" y="948"/>
                  </a:cubicBezTo>
                  <a:cubicBezTo>
                    <a:pt x="1883" y="1428"/>
                    <a:pt x="1488" y="1811"/>
                    <a:pt x="1059" y="1811"/>
                  </a:cubicBezTo>
                  <a:cubicBezTo>
                    <a:pt x="923" y="1811"/>
                    <a:pt x="784" y="1772"/>
                    <a:pt x="655" y="1687"/>
                  </a:cubicBezTo>
                  <a:cubicBezTo>
                    <a:pt x="48" y="1282"/>
                    <a:pt x="346" y="329"/>
                    <a:pt x="1072" y="329"/>
                  </a:cubicBezTo>
                  <a:cubicBezTo>
                    <a:pt x="1239" y="329"/>
                    <a:pt x="1405" y="389"/>
                    <a:pt x="1536" y="496"/>
                  </a:cubicBezTo>
                  <a:cubicBezTo>
                    <a:pt x="1567" y="522"/>
                    <a:pt x="1605" y="534"/>
                    <a:pt x="1642" y="534"/>
                  </a:cubicBezTo>
                  <a:cubicBezTo>
                    <a:pt x="1692" y="534"/>
                    <a:pt x="1741" y="513"/>
                    <a:pt x="1774" y="472"/>
                  </a:cubicBezTo>
                  <a:cubicBezTo>
                    <a:pt x="1834" y="389"/>
                    <a:pt x="1822" y="294"/>
                    <a:pt x="1751" y="234"/>
                  </a:cubicBezTo>
                  <a:cubicBezTo>
                    <a:pt x="1545" y="73"/>
                    <a:pt x="1313" y="1"/>
                    <a:pt x="108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20"/>
            <p:cNvSpPr/>
            <p:nvPr/>
          </p:nvSpPr>
          <p:spPr>
            <a:xfrm>
              <a:off x="1284212" y="1963766"/>
              <a:ext cx="379489" cy="366046"/>
            </a:xfrm>
            <a:custGeom>
              <a:avLst/>
              <a:gdLst/>
              <a:ahLst/>
              <a:cxnLst/>
              <a:rect l="l" t="t" r="r" b="b"/>
              <a:pathLst>
                <a:path w="11913" h="11491" extrusionOk="0">
                  <a:moveTo>
                    <a:pt x="1031" y="2185"/>
                  </a:moveTo>
                  <a:cubicBezTo>
                    <a:pt x="1151" y="2185"/>
                    <a:pt x="1275" y="2224"/>
                    <a:pt x="1387" y="2311"/>
                  </a:cubicBezTo>
                  <a:cubicBezTo>
                    <a:pt x="1625" y="2489"/>
                    <a:pt x="1673" y="2834"/>
                    <a:pt x="1506" y="3084"/>
                  </a:cubicBezTo>
                  <a:cubicBezTo>
                    <a:pt x="1389" y="3256"/>
                    <a:pt x="1207" y="3337"/>
                    <a:pt x="1026" y="3337"/>
                  </a:cubicBezTo>
                  <a:cubicBezTo>
                    <a:pt x="767" y="3337"/>
                    <a:pt x="510" y="3171"/>
                    <a:pt x="447" y="2870"/>
                  </a:cubicBezTo>
                  <a:cubicBezTo>
                    <a:pt x="376" y="2492"/>
                    <a:pt x="689" y="2185"/>
                    <a:pt x="1031" y="2185"/>
                  </a:cubicBezTo>
                  <a:close/>
                  <a:moveTo>
                    <a:pt x="4269" y="3025"/>
                  </a:moveTo>
                  <a:cubicBezTo>
                    <a:pt x="4364" y="3073"/>
                    <a:pt x="5435" y="3680"/>
                    <a:pt x="5519" y="3739"/>
                  </a:cubicBezTo>
                  <a:lnTo>
                    <a:pt x="4269" y="4454"/>
                  </a:lnTo>
                  <a:lnTo>
                    <a:pt x="4269" y="3025"/>
                  </a:lnTo>
                  <a:close/>
                  <a:moveTo>
                    <a:pt x="7448" y="3025"/>
                  </a:moveTo>
                  <a:lnTo>
                    <a:pt x="7448" y="4454"/>
                  </a:lnTo>
                  <a:lnTo>
                    <a:pt x="6197" y="3739"/>
                  </a:lnTo>
                  <a:lnTo>
                    <a:pt x="7448" y="3025"/>
                  </a:lnTo>
                  <a:close/>
                  <a:moveTo>
                    <a:pt x="2550" y="2268"/>
                  </a:moveTo>
                  <a:cubicBezTo>
                    <a:pt x="2817" y="2268"/>
                    <a:pt x="3085" y="2336"/>
                    <a:pt x="3328" y="2477"/>
                  </a:cubicBezTo>
                  <a:cubicBezTo>
                    <a:pt x="3697" y="2692"/>
                    <a:pt x="3566" y="2608"/>
                    <a:pt x="3935" y="2811"/>
                  </a:cubicBezTo>
                  <a:lnTo>
                    <a:pt x="3935" y="4644"/>
                  </a:lnTo>
                  <a:lnTo>
                    <a:pt x="2328" y="5573"/>
                  </a:lnTo>
                  <a:lnTo>
                    <a:pt x="1744" y="5240"/>
                  </a:lnTo>
                  <a:cubicBezTo>
                    <a:pt x="1375" y="5037"/>
                    <a:pt x="1125" y="4692"/>
                    <a:pt x="1006" y="4275"/>
                  </a:cubicBezTo>
                  <a:cubicBezTo>
                    <a:pt x="947" y="4085"/>
                    <a:pt x="923" y="3870"/>
                    <a:pt x="959" y="3680"/>
                  </a:cubicBezTo>
                  <a:lnTo>
                    <a:pt x="959" y="3680"/>
                  </a:lnTo>
                  <a:cubicBezTo>
                    <a:pt x="981" y="3681"/>
                    <a:pt x="1003" y="3682"/>
                    <a:pt x="1025" y="3682"/>
                  </a:cubicBezTo>
                  <a:cubicBezTo>
                    <a:pt x="1659" y="3682"/>
                    <a:pt x="2129" y="3028"/>
                    <a:pt x="1875" y="2418"/>
                  </a:cubicBezTo>
                  <a:cubicBezTo>
                    <a:pt x="2090" y="2319"/>
                    <a:pt x="2320" y="2268"/>
                    <a:pt x="2550" y="2268"/>
                  </a:cubicBezTo>
                  <a:close/>
                  <a:moveTo>
                    <a:pt x="9186" y="2275"/>
                  </a:moveTo>
                  <a:cubicBezTo>
                    <a:pt x="10067" y="2275"/>
                    <a:pt x="10781" y="2977"/>
                    <a:pt x="10781" y="3858"/>
                  </a:cubicBezTo>
                  <a:cubicBezTo>
                    <a:pt x="10781" y="4418"/>
                    <a:pt x="10460" y="4954"/>
                    <a:pt x="9972" y="5240"/>
                  </a:cubicBezTo>
                  <a:lnTo>
                    <a:pt x="9400" y="5573"/>
                  </a:lnTo>
                  <a:cubicBezTo>
                    <a:pt x="9186" y="5454"/>
                    <a:pt x="7983" y="4751"/>
                    <a:pt x="7793" y="4644"/>
                  </a:cubicBezTo>
                  <a:lnTo>
                    <a:pt x="7793" y="2834"/>
                  </a:lnTo>
                  <a:cubicBezTo>
                    <a:pt x="8245" y="2596"/>
                    <a:pt x="8567" y="2275"/>
                    <a:pt x="9186" y="2275"/>
                  </a:cubicBezTo>
                  <a:close/>
                  <a:moveTo>
                    <a:pt x="3935" y="5013"/>
                  </a:moveTo>
                  <a:lnTo>
                    <a:pt x="3935" y="6478"/>
                  </a:lnTo>
                  <a:lnTo>
                    <a:pt x="2673" y="5751"/>
                  </a:lnTo>
                  <a:lnTo>
                    <a:pt x="3935" y="5013"/>
                  </a:lnTo>
                  <a:close/>
                  <a:moveTo>
                    <a:pt x="7793" y="5037"/>
                  </a:moveTo>
                  <a:cubicBezTo>
                    <a:pt x="7948" y="5120"/>
                    <a:pt x="8900" y="5668"/>
                    <a:pt x="9055" y="5763"/>
                  </a:cubicBezTo>
                  <a:lnTo>
                    <a:pt x="7793" y="6490"/>
                  </a:lnTo>
                  <a:lnTo>
                    <a:pt x="7793" y="5037"/>
                  </a:lnTo>
                  <a:close/>
                  <a:moveTo>
                    <a:pt x="5852" y="3918"/>
                  </a:moveTo>
                  <a:lnTo>
                    <a:pt x="7448" y="4823"/>
                  </a:lnTo>
                  <a:lnTo>
                    <a:pt x="7448" y="6668"/>
                  </a:lnTo>
                  <a:lnTo>
                    <a:pt x="5852" y="7573"/>
                  </a:lnTo>
                  <a:lnTo>
                    <a:pt x="4257" y="6668"/>
                  </a:lnTo>
                  <a:lnTo>
                    <a:pt x="4257" y="4823"/>
                  </a:lnTo>
                  <a:lnTo>
                    <a:pt x="5852" y="3918"/>
                  </a:lnTo>
                  <a:close/>
                  <a:moveTo>
                    <a:pt x="7448" y="7061"/>
                  </a:moveTo>
                  <a:lnTo>
                    <a:pt x="7448" y="8490"/>
                  </a:lnTo>
                  <a:cubicBezTo>
                    <a:pt x="7352" y="8442"/>
                    <a:pt x="6281" y="7835"/>
                    <a:pt x="6197" y="7776"/>
                  </a:cubicBezTo>
                  <a:lnTo>
                    <a:pt x="7448" y="7061"/>
                  </a:lnTo>
                  <a:close/>
                  <a:moveTo>
                    <a:pt x="4269" y="7073"/>
                  </a:moveTo>
                  <a:lnTo>
                    <a:pt x="5519" y="7787"/>
                  </a:lnTo>
                  <a:lnTo>
                    <a:pt x="4269" y="8502"/>
                  </a:lnTo>
                  <a:lnTo>
                    <a:pt x="4269" y="7073"/>
                  </a:lnTo>
                  <a:close/>
                  <a:moveTo>
                    <a:pt x="9376" y="5954"/>
                  </a:moveTo>
                  <a:lnTo>
                    <a:pt x="9960" y="6287"/>
                  </a:lnTo>
                  <a:cubicBezTo>
                    <a:pt x="10329" y="6490"/>
                    <a:pt x="10579" y="6835"/>
                    <a:pt x="10710" y="7252"/>
                  </a:cubicBezTo>
                  <a:cubicBezTo>
                    <a:pt x="10746" y="7430"/>
                    <a:pt x="10757" y="7609"/>
                    <a:pt x="10757" y="7787"/>
                  </a:cubicBezTo>
                  <a:cubicBezTo>
                    <a:pt x="10736" y="7786"/>
                    <a:pt x="10714" y="7785"/>
                    <a:pt x="10693" y="7785"/>
                  </a:cubicBezTo>
                  <a:cubicBezTo>
                    <a:pt x="10049" y="7785"/>
                    <a:pt x="9612" y="8474"/>
                    <a:pt x="9888" y="9085"/>
                  </a:cubicBezTo>
                  <a:cubicBezTo>
                    <a:pt x="9662" y="9190"/>
                    <a:pt x="9412" y="9249"/>
                    <a:pt x="9161" y="9249"/>
                  </a:cubicBezTo>
                  <a:cubicBezTo>
                    <a:pt x="8898" y="9249"/>
                    <a:pt x="8632" y="9184"/>
                    <a:pt x="8388" y="9038"/>
                  </a:cubicBezTo>
                  <a:cubicBezTo>
                    <a:pt x="8007" y="8811"/>
                    <a:pt x="8138" y="8907"/>
                    <a:pt x="7769" y="8692"/>
                  </a:cubicBezTo>
                  <a:lnTo>
                    <a:pt x="7769" y="6883"/>
                  </a:lnTo>
                  <a:lnTo>
                    <a:pt x="9376" y="5954"/>
                  </a:lnTo>
                  <a:close/>
                  <a:moveTo>
                    <a:pt x="10731" y="8111"/>
                  </a:moveTo>
                  <a:cubicBezTo>
                    <a:pt x="10841" y="8111"/>
                    <a:pt x="10950" y="8142"/>
                    <a:pt x="11043" y="8204"/>
                  </a:cubicBezTo>
                  <a:cubicBezTo>
                    <a:pt x="11484" y="8502"/>
                    <a:pt x="11329" y="9157"/>
                    <a:pt x="10841" y="9264"/>
                  </a:cubicBezTo>
                  <a:cubicBezTo>
                    <a:pt x="10802" y="9271"/>
                    <a:pt x="10764" y="9275"/>
                    <a:pt x="10726" y="9275"/>
                  </a:cubicBezTo>
                  <a:cubicBezTo>
                    <a:pt x="10276" y="9275"/>
                    <a:pt x="9982" y="8767"/>
                    <a:pt x="10246" y="8371"/>
                  </a:cubicBezTo>
                  <a:cubicBezTo>
                    <a:pt x="10358" y="8199"/>
                    <a:pt x="10545" y="8111"/>
                    <a:pt x="10731" y="8111"/>
                  </a:cubicBezTo>
                  <a:close/>
                  <a:moveTo>
                    <a:pt x="5852" y="7978"/>
                  </a:moveTo>
                  <a:cubicBezTo>
                    <a:pt x="6043" y="8097"/>
                    <a:pt x="7233" y="8764"/>
                    <a:pt x="7448" y="8883"/>
                  </a:cubicBezTo>
                  <a:lnTo>
                    <a:pt x="7448" y="9585"/>
                  </a:lnTo>
                  <a:cubicBezTo>
                    <a:pt x="7448" y="10466"/>
                    <a:pt x="6733" y="11181"/>
                    <a:pt x="5852" y="11181"/>
                  </a:cubicBezTo>
                  <a:cubicBezTo>
                    <a:pt x="4971" y="11181"/>
                    <a:pt x="4257" y="10466"/>
                    <a:pt x="4257" y="9585"/>
                  </a:cubicBezTo>
                  <a:lnTo>
                    <a:pt x="4257" y="8883"/>
                  </a:lnTo>
                  <a:lnTo>
                    <a:pt x="5852" y="7978"/>
                  </a:lnTo>
                  <a:close/>
                  <a:moveTo>
                    <a:pt x="5852" y="1"/>
                  </a:moveTo>
                  <a:cubicBezTo>
                    <a:pt x="4792" y="1"/>
                    <a:pt x="3935" y="870"/>
                    <a:pt x="3935" y="1918"/>
                  </a:cubicBezTo>
                  <a:lnTo>
                    <a:pt x="3935" y="2430"/>
                  </a:lnTo>
                  <a:cubicBezTo>
                    <a:pt x="3649" y="2263"/>
                    <a:pt x="3757" y="2322"/>
                    <a:pt x="3483" y="2180"/>
                  </a:cubicBezTo>
                  <a:cubicBezTo>
                    <a:pt x="3183" y="2005"/>
                    <a:pt x="2854" y="1922"/>
                    <a:pt x="2529" y="1922"/>
                  </a:cubicBezTo>
                  <a:cubicBezTo>
                    <a:pt x="2235" y="1922"/>
                    <a:pt x="1945" y="1990"/>
                    <a:pt x="1685" y="2120"/>
                  </a:cubicBezTo>
                  <a:cubicBezTo>
                    <a:pt x="1491" y="1915"/>
                    <a:pt x="1256" y="1827"/>
                    <a:pt x="1027" y="1827"/>
                  </a:cubicBezTo>
                  <a:cubicBezTo>
                    <a:pt x="497" y="1827"/>
                    <a:pt x="0" y="2303"/>
                    <a:pt x="125" y="2918"/>
                  </a:cubicBezTo>
                  <a:cubicBezTo>
                    <a:pt x="185" y="3215"/>
                    <a:pt x="375" y="3454"/>
                    <a:pt x="625" y="3573"/>
                  </a:cubicBezTo>
                  <a:cubicBezTo>
                    <a:pt x="530" y="4335"/>
                    <a:pt x="887" y="5109"/>
                    <a:pt x="1578" y="5501"/>
                  </a:cubicBezTo>
                  <a:cubicBezTo>
                    <a:pt x="1816" y="5644"/>
                    <a:pt x="1744" y="5597"/>
                    <a:pt x="1983" y="5728"/>
                  </a:cubicBezTo>
                  <a:lnTo>
                    <a:pt x="1578" y="5954"/>
                  </a:lnTo>
                  <a:cubicBezTo>
                    <a:pt x="982" y="6299"/>
                    <a:pt x="613" y="6942"/>
                    <a:pt x="613" y="7633"/>
                  </a:cubicBezTo>
                  <a:cubicBezTo>
                    <a:pt x="613" y="8633"/>
                    <a:pt x="1375" y="9466"/>
                    <a:pt x="2375" y="9538"/>
                  </a:cubicBezTo>
                  <a:lnTo>
                    <a:pt x="2387" y="9538"/>
                  </a:lnTo>
                  <a:cubicBezTo>
                    <a:pt x="2471" y="9538"/>
                    <a:pt x="2554" y="9478"/>
                    <a:pt x="2554" y="9395"/>
                  </a:cubicBezTo>
                  <a:cubicBezTo>
                    <a:pt x="2566" y="9300"/>
                    <a:pt x="2495" y="9216"/>
                    <a:pt x="2399" y="9216"/>
                  </a:cubicBezTo>
                  <a:cubicBezTo>
                    <a:pt x="1578" y="9145"/>
                    <a:pt x="959" y="8454"/>
                    <a:pt x="959" y="7633"/>
                  </a:cubicBezTo>
                  <a:cubicBezTo>
                    <a:pt x="959" y="7073"/>
                    <a:pt x="1268" y="6537"/>
                    <a:pt x="1756" y="6252"/>
                  </a:cubicBezTo>
                  <a:lnTo>
                    <a:pt x="2340" y="5918"/>
                  </a:lnTo>
                  <a:lnTo>
                    <a:pt x="3947" y="6847"/>
                  </a:lnTo>
                  <a:lnTo>
                    <a:pt x="3947" y="8657"/>
                  </a:lnTo>
                  <a:cubicBezTo>
                    <a:pt x="3411" y="8954"/>
                    <a:pt x="3280" y="9061"/>
                    <a:pt x="3030" y="9157"/>
                  </a:cubicBezTo>
                  <a:cubicBezTo>
                    <a:pt x="2935" y="9180"/>
                    <a:pt x="2887" y="9276"/>
                    <a:pt x="2911" y="9359"/>
                  </a:cubicBezTo>
                  <a:cubicBezTo>
                    <a:pt x="2932" y="9443"/>
                    <a:pt x="3008" y="9480"/>
                    <a:pt x="3082" y="9480"/>
                  </a:cubicBezTo>
                  <a:cubicBezTo>
                    <a:pt x="3093" y="9480"/>
                    <a:pt x="3103" y="9480"/>
                    <a:pt x="3114" y="9478"/>
                  </a:cubicBezTo>
                  <a:cubicBezTo>
                    <a:pt x="3423" y="9395"/>
                    <a:pt x="3578" y="9252"/>
                    <a:pt x="3947" y="9061"/>
                  </a:cubicBezTo>
                  <a:lnTo>
                    <a:pt x="3947" y="9573"/>
                  </a:lnTo>
                  <a:cubicBezTo>
                    <a:pt x="3947" y="10621"/>
                    <a:pt x="4816" y="11490"/>
                    <a:pt x="5864" y="11490"/>
                  </a:cubicBezTo>
                  <a:cubicBezTo>
                    <a:pt x="6924" y="11490"/>
                    <a:pt x="7793" y="10621"/>
                    <a:pt x="7793" y="9573"/>
                  </a:cubicBezTo>
                  <a:lnTo>
                    <a:pt x="7793" y="9085"/>
                  </a:lnTo>
                  <a:cubicBezTo>
                    <a:pt x="8269" y="9347"/>
                    <a:pt x="8591" y="9585"/>
                    <a:pt x="9186" y="9585"/>
                  </a:cubicBezTo>
                  <a:cubicBezTo>
                    <a:pt x="9495" y="9585"/>
                    <a:pt x="9829" y="9514"/>
                    <a:pt x="10115" y="9359"/>
                  </a:cubicBezTo>
                  <a:cubicBezTo>
                    <a:pt x="10277" y="9521"/>
                    <a:pt x="10500" y="9615"/>
                    <a:pt x="10736" y="9615"/>
                  </a:cubicBezTo>
                  <a:cubicBezTo>
                    <a:pt x="10794" y="9615"/>
                    <a:pt x="10853" y="9609"/>
                    <a:pt x="10912" y="9597"/>
                  </a:cubicBezTo>
                  <a:cubicBezTo>
                    <a:pt x="11781" y="9419"/>
                    <a:pt x="11912" y="8216"/>
                    <a:pt x="11091" y="7847"/>
                  </a:cubicBezTo>
                  <a:cubicBezTo>
                    <a:pt x="11162" y="7121"/>
                    <a:pt x="10805" y="6371"/>
                    <a:pt x="10138" y="5990"/>
                  </a:cubicBezTo>
                  <a:cubicBezTo>
                    <a:pt x="9900" y="5847"/>
                    <a:pt x="9972" y="5894"/>
                    <a:pt x="9734" y="5763"/>
                  </a:cubicBezTo>
                  <a:lnTo>
                    <a:pt x="10138" y="5537"/>
                  </a:lnTo>
                  <a:cubicBezTo>
                    <a:pt x="11067" y="5013"/>
                    <a:pt x="11377" y="3823"/>
                    <a:pt x="10853" y="2906"/>
                  </a:cubicBezTo>
                  <a:cubicBezTo>
                    <a:pt x="10507" y="2311"/>
                    <a:pt x="9876" y="1941"/>
                    <a:pt x="9174" y="1941"/>
                  </a:cubicBezTo>
                  <a:cubicBezTo>
                    <a:pt x="8471" y="1941"/>
                    <a:pt x="8067" y="2311"/>
                    <a:pt x="7769" y="2442"/>
                  </a:cubicBezTo>
                  <a:cubicBezTo>
                    <a:pt x="7757" y="2025"/>
                    <a:pt x="7805" y="1834"/>
                    <a:pt x="7733" y="1525"/>
                  </a:cubicBezTo>
                  <a:cubicBezTo>
                    <a:pt x="7711" y="1438"/>
                    <a:pt x="7640" y="1380"/>
                    <a:pt x="7546" y="1380"/>
                  </a:cubicBezTo>
                  <a:cubicBezTo>
                    <a:pt x="7537" y="1380"/>
                    <a:pt x="7528" y="1381"/>
                    <a:pt x="7519" y="1382"/>
                  </a:cubicBezTo>
                  <a:cubicBezTo>
                    <a:pt x="7436" y="1406"/>
                    <a:pt x="7376" y="1489"/>
                    <a:pt x="7388" y="1596"/>
                  </a:cubicBezTo>
                  <a:cubicBezTo>
                    <a:pt x="7448" y="1858"/>
                    <a:pt x="7412" y="2013"/>
                    <a:pt x="7436" y="2632"/>
                  </a:cubicBezTo>
                  <a:lnTo>
                    <a:pt x="5840" y="3549"/>
                  </a:lnTo>
                  <a:lnTo>
                    <a:pt x="4245" y="2632"/>
                  </a:lnTo>
                  <a:lnTo>
                    <a:pt x="4245" y="1941"/>
                  </a:lnTo>
                  <a:cubicBezTo>
                    <a:pt x="4245" y="1060"/>
                    <a:pt x="4959" y="346"/>
                    <a:pt x="5840" y="346"/>
                  </a:cubicBezTo>
                  <a:cubicBezTo>
                    <a:pt x="6364" y="346"/>
                    <a:pt x="6840" y="596"/>
                    <a:pt x="7150" y="1025"/>
                  </a:cubicBezTo>
                  <a:cubicBezTo>
                    <a:pt x="7186" y="1076"/>
                    <a:pt x="7241" y="1100"/>
                    <a:pt x="7294" y="1100"/>
                  </a:cubicBezTo>
                  <a:cubicBezTo>
                    <a:pt x="7328" y="1100"/>
                    <a:pt x="7360" y="1091"/>
                    <a:pt x="7388" y="1072"/>
                  </a:cubicBezTo>
                  <a:cubicBezTo>
                    <a:pt x="7459" y="1013"/>
                    <a:pt x="7471" y="906"/>
                    <a:pt x="7436" y="834"/>
                  </a:cubicBezTo>
                  <a:cubicBezTo>
                    <a:pt x="7078" y="310"/>
                    <a:pt x="6483" y="1"/>
                    <a:pt x="585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 name="Google Shape;201;p20">
            <a:extLst>
              <a:ext uri="{FF2B5EF4-FFF2-40B4-BE49-F238E27FC236}">
                <a16:creationId xmlns:a16="http://schemas.microsoft.com/office/drawing/2014/main" id="{375C74BB-70D8-EFBD-9B48-05D5C539D19B}"/>
              </a:ext>
            </a:extLst>
          </p:cNvPr>
          <p:cNvSpPr txBox="1"/>
          <p:nvPr/>
        </p:nvSpPr>
        <p:spPr>
          <a:xfrm>
            <a:off x="19658763" y="15001538"/>
            <a:ext cx="2205164" cy="9510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US" sz="1800" dirty="0">
                <a:solidFill>
                  <a:schemeClr val="dk2"/>
                </a:solidFill>
                <a:latin typeface="Didact Gothic"/>
                <a:ea typeface="Didact Gothic"/>
                <a:cs typeface="Didact Gothic"/>
                <a:sym typeface="Didact Gothic"/>
              </a:rPr>
              <a:t>Hunter Rojas</a:t>
            </a:r>
          </a:p>
          <a:p>
            <a:pPr marL="0" lvl="0" indent="0" algn="l" rtl="0">
              <a:lnSpc>
                <a:spcPct val="100000"/>
              </a:lnSpc>
              <a:spcBef>
                <a:spcPts val="0"/>
              </a:spcBef>
              <a:spcAft>
                <a:spcPts val="0"/>
              </a:spcAft>
              <a:buNone/>
            </a:pPr>
            <a:r>
              <a:rPr lang="en-US" sz="1800" dirty="0">
                <a:solidFill>
                  <a:schemeClr val="dk2"/>
                </a:solidFill>
                <a:latin typeface="Didact Gothic"/>
                <a:ea typeface="Didact Gothic"/>
                <a:cs typeface="Didact Gothic"/>
                <a:sym typeface="Didact Gothic"/>
              </a:rPr>
              <a:t>Student Teacher</a:t>
            </a:r>
          </a:p>
          <a:p>
            <a:pPr marL="0" lvl="0" indent="0" algn="l" rtl="0">
              <a:lnSpc>
                <a:spcPct val="100000"/>
              </a:lnSpc>
              <a:spcBef>
                <a:spcPts val="0"/>
              </a:spcBef>
              <a:spcAft>
                <a:spcPts val="0"/>
              </a:spcAft>
              <a:buNone/>
            </a:pPr>
            <a:r>
              <a:rPr lang="en-US" sz="1800" dirty="0">
                <a:solidFill>
                  <a:schemeClr val="dk2"/>
                </a:solidFill>
                <a:latin typeface="Didact Gothic"/>
                <a:ea typeface="Didact Gothic"/>
                <a:cs typeface="Didact Gothic"/>
                <a:sym typeface="Didact Gothic"/>
              </a:rPr>
              <a:t>hvrojas@uci.edu</a:t>
            </a:r>
          </a:p>
        </p:txBody>
      </p:sp>
      <p:pic>
        <p:nvPicPr>
          <p:cNvPr id="3" name="Picture 2">
            <a:extLst>
              <a:ext uri="{FF2B5EF4-FFF2-40B4-BE49-F238E27FC236}">
                <a16:creationId xmlns:a16="http://schemas.microsoft.com/office/drawing/2014/main" id="{E05DC9DD-6A90-4138-28E9-3F0256C29E43}"/>
              </a:ext>
            </a:extLst>
          </p:cNvPr>
          <p:cNvPicPr>
            <a:picLocks noChangeAspect="1"/>
          </p:cNvPicPr>
          <p:nvPr/>
        </p:nvPicPr>
        <p:blipFill>
          <a:blip r:embed="rId3"/>
          <a:srcRect t="1377" b="1377"/>
          <a:stretch/>
        </p:blipFill>
        <p:spPr>
          <a:xfrm>
            <a:off x="5994190" y="5268301"/>
            <a:ext cx="10550052" cy="7472767"/>
          </a:xfrm>
          <a:prstGeom prst="rect">
            <a:avLst/>
          </a:prstGeom>
          <a:ln>
            <a:noFill/>
          </a:ln>
          <a:effectLst>
            <a:outerShdw blurRad="292100" dist="139700" dir="2700000" algn="tl" rotWithShape="0">
              <a:srgbClr val="333333">
                <a:alpha val="65000"/>
              </a:srgbClr>
            </a:outerShdw>
          </a:effectLst>
        </p:spPr>
      </p:pic>
      <p:sp>
        <p:nvSpPr>
          <p:cNvPr id="5" name="Google Shape;180;p20">
            <a:extLst>
              <a:ext uri="{FF2B5EF4-FFF2-40B4-BE49-F238E27FC236}">
                <a16:creationId xmlns:a16="http://schemas.microsoft.com/office/drawing/2014/main" id="{B8833B45-56DB-EFA2-76CF-00CCD5B94903}"/>
              </a:ext>
            </a:extLst>
          </p:cNvPr>
          <p:cNvSpPr txBox="1"/>
          <p:nvPr/>
        </p:nvSpPr>
        <p:spPr>
          <a:xfrm>
            <a:off x="5994190" y="13080669"/>
            <a:ext cx="10729110" cy="466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3600" dirty="0">
                <a:solidFill>
                  <a:schemeClr val="dk1"/>
                </a:solidFill>
                <a:latin typeface="Staatliches"/>
                <a:ea typeface="Staatliches"/>
                <a:cs typeface="Staatliches"/>
                <a:sym typeface="Staatliches"/>
              </a:rPr>
              <a:t>Feedback Method</a:t>
            </a:r>
            <a:endParaRPr sz="3600" dirty="0">
              <a:solidFill>
                <a:schemeClr val="dk1"/>
              </a:solidFill>
              <a:latin typeface="Staatliches"/>
              <a:ea typeface="Staatliches"/>
              <a:cs typeface="Staatliches"/>
              <a:sym typeface="Staatliches"/>
            </a:endParaRPr>
          </a:p>
        </p:txBody>
      </p:sp>
      <p:grpSp>
        <p:nvGrpSpPr>
          <p:cNvPr id="6" name="Google Shape;228;p21">
            <a:extLst>
              <a:ext uri="{FF2B5EF4-FFF2-40B4-BE49-F238E27FC236}">
                <a16:creationId xmlns:a16="http://schemas.microsoft.com/office/drawing/2014/main" id="{8E887A45-BC44-801A-B1F4-2FECBC87103D}"/>
              </a:ext>
            </a:extLst>
          </p:cNvPr>
          <p:cNvGrpSpPr/>
          <p:nvPr/>
        </p:nvGrpSpPr>
        <p:grpSpPr>
          <a:xfrm>
            <a:off x="9614705" y="13873000"/>
            <a:ext cx="1521227" cy="1585717"/>
            <a:chOff x="807800" y="11606570"/>
            <a:chExt cx="2416947" cy="2425015"/>
          </a:xfrm>
        </p:grpSpPr>
        <p:sp>
          <p:nvSpPr>
            <p:cNvPr id="7" name="Google Shape;229;p21">
              <a:extLst>
                <a:ext uri="{FF2B5EF4-FFF2-40B4-BE49-F238E27FC236}">
                  <a16:creationId xmlns:a16="http://schemas.microsoft.com/office/drawing/2014/main" id="{F2CFDAAE-1A33-C44F-1F1F-64BB90B9FBEC}"/>
                </a:ext>
              </a:extLst>
            </p:cNvPr>
            <p:cNvSpPr/>
            <p:nvPr/>
          </p:nvSpPr>
          <p:spPr>
            <a:xfrm rot="9900145">
              <a:off x="1030785" y="11827818"/>
              <a:ext cx="1970978" cy="1982520"/>
            </a:xfrm>
            <a:custGeom>
              <a:avLst/>
              <a:gdLst/>
              <a:ahLst/>
              <a:cxnLst/>
              <a:rect l="l" t="t" r="r" b="b"/>
              <a:pathLst>
                <a:path w="17667" h="16492" extrusionOk="0">
                  <a:moveTo>
                    <a:pt x="4114" y="458"/>
                  </a:moveTo>
                  <a:cubicBezTo>
                    <a:pt x="5631" y="-170"/>
                    <a:pt x="8038" y="-117"/>
                    <a:pt x="10078" y="458"/>
                  </a:cubicBezTo>
                  <a:cubicBezTo>
                    <a:pt x="12118" y="1033"/>
                    <a:pt x="15205" y="1922"/>
                    <a:pt x="16356" y="3910"/>
                  </a:cubicBezTo>
                  <a:cubicBezTo>
                    <a:pt x="17507" y="5898"/>
                    <a:pt x="18240" y="10293"/>
                    <a:pt x="16984" y="12386"/>
                  </a:cubicBezTo>
                  <a:cubicBezTo>
                    <a:pt x="15729" y="14479"/>
                    <a:pt x="11544" y="16571"/>
                    <a:pt x="8823" y="16466"/>
                  </a:cubicBezTo>
                  <a:cubicBezTo>
                    <a:pt x="6103" y="16361"/>
                    <a:pt x="1969" y="13798"/>
                    <a:pt x="661" y="11758"/>
                  </a:cubicBezTo>
                  <a:cubicBezTo>
                    <a:pt x="-647" y="9718"/>
                    <a:pt x="400" y="6107"/>
                    <a:pt x="975" y="4224"/>
                  </a:cubicBezTo>
                  <a:cubicBezTo>
                    <a:pt x="1551" y="2341"/>
                    <a:pt x="2597" y="1086"/>
                    <a:pt x="4114" y="458"/>
                  </a:cubicBezTo>
                  <a:close/>
                </a:path>
              </a:pathLst>
            </a:custGeom>
            <a:solidFill>
              <a:schemeClr val="accent3"/>
            </a:solidFill>
            <a:ln>
              <a:noFill/>
            </a:ln>
          </p:spPr>
        </p:sp>
        <p:sp>
          <p:nvSpPr>
            <p:cNvPr id="8" name="Google Shape;230;p21">
              <a:extLst>
                <a:ext uri="{FF2B5EF4-FFF2-40B4-BE49-F238E27FC236}">
                  <a16:creationId xmlns:a16="http://schemas.microsoft.com/office/drawing/2014/main" id="{503C0377-6A8A-D8FC-D33A-47032FCF5951}"/>
                </a:ext>
              </a:extLst>
            </p:cNvPr>
            <p:cNvSpPr/>
            <p:nvPr/>
          </p:nvSpPr>
          <p:spPr>
            <a:xfrm>
              <a:off x="1270966" y="12069188"/>
              <a:ext cx="1499400" cy="14994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 name="Google Shape;231;p21">
            <a:extLst>
              <a:ext uri="{FF2B5EF4-FFF2-40B4-BE49-F238E27FC236}">
                <a16:creationId xmlns:a16="http://schemas.microsoft.com/office/drawing/2014/main" id="{7B9A6958-E623-4734-CC1D-476106FD5854}"/>
              </a:ext>
            </a:extLst>
          </p:cNvPr>
          <p:cNvGrpSpPr/>
          <p:nvPr/>
        </p:nvGrpSpPr>
        <p:grpSpPr>
          <a:xfrm>
            <a:off x="13155897" y="13873000"/>
            <a:ext cx="1521227" cy="1585717"/>
            <a:chOff x="807800" y="11606570"/>
            <a:chExt cx="2416947" cy="2425015"/>
          </a:xfrm>
        </p:grpSpPr>
        <p:sp>
          <p:nvSpPr>
            <p:cNvPr id="10" name="Google Shape;232;p21">
              <a:extLst>
                <a:ext uri="{FF2B5EF4-FFF2-40B4-BE49-F238E27FC236}">
                  <a16:creationId xmlns:a16="http://schemas.microsoft.com/office/drawing/2014/main" id="{9B689EDD-19FA-7CFF-1452-4E2E81C5FC65}"/>
                </a:ext>
              </a:extLst>
            </p:cNvPr>
            <p:cNvSpPr/>
            <p:nvPr/>
          </p:nvSpPr>
          <p:spPr>
            <a:xfrm rot="9900145">
              <a:off x="1030785" y="11827818"/>
              <a:ext cx="1970978" cy="1982520"/>
            </a:xfrm>
            <a:custGeom>
              <a:avLst/>
              <a:gdLst/>
              <a:ahLst/>
              <a:cxnLst/>
              <a:rect l="l" t="t" r="r" b="b"/>
              <a:pathLst>
                <a:path w="17667" h="16492" extrusionOk="0">
                  <a:moveTo>
                    <a:pt x="4114" y="458"/>
                  </a:moveTo>
                  <a:cubicBezTo>
                    <a:pt x="5631" y="-170"/>
                    <a:pt x="8038" y="-117"/>
                    <a:pt x="10078" y="458"/>
                  </a:cubicBezTo>
                  <a:cubicBezTo>
                    <a:pt x="12118" y="1033"/>
                    <a:pt x="15205" y="1922"/>
                    <a:pt x="16356" y="3910"/>
                  </a:cubicBezTo>
                  <a:cubicBezTo>
                    <a:pt x="17507" y="5898"/>
                    <a:pt x="18240" y="10293"/>
                    <a:pt x="16984" y="12386"/>
                  </a:cubicBezTo>
                  <a:cubicBezTo>
                    <a:pt x="15729" y="14479"/>
                    <a:pt x="11544" y="16571"/>
                    <a:pt x="8823" y="16466"/>
                  </a:cubicBezTo>
                  <a:cubicBezTo>
                    <a:pt x="6103" y="16361"/>
                    <a:pt x="1969" y="13798"/>
                    <a:pt x="661" y="11758"/>
                  </a:cubicBezTo>
                  <a:cubicBezTo>
                    <a:pt x="-647" y="9718"/>
                    <a:pt x="400" y="6107"/>
                    <a:pt x="975" y="4224"/>
                  </a:cubicBezTo>
                  <a:cubicBezTo>
                    <a:pt x="1551" y="2341"/>
                    <a:pt x="2597" y="1086"/>
                    <a:pt x="4114" y="458"/>
                  </a:cubicBezTo>
                  <a:close/>
                </a:path>
              </a:pathLst>
            </a:custGeom>
            <a:solidFill>
              <a:schemeClr val="accent3"/>
            </a:solidFill>
            <a:ln>
              <a:noFill/>
            </a:ln>
          </p:spPr>
        </p:sp>
        <p:sp>
          <p:nvSpPr>
            <p:cNvPr id="11" name="Google Shape;233;p21">
              <a:extLst>
                <a:ext uri="{FF2B5EF4-FFF2-40B4-BE49-F238E27FC236}">
                  <a16:creationId xmlns:a16="http://schemas.microsoft.com/office/drawing/2014/main" id="{F325230D-5711-ECA4-17A7-1CF40279E105}"/>
                </a:ext>
              </a:extLst>
            </p:cNvPr>
            <p:cNvSpPr/>
            <p:nvPr/>
          </p:nvSpPr>
          <p:spPr>
            <a:xfrm>
              <a:off x="1270966" y="12069188"/>
              <a:ext cx="1499400" cy="14994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 name="Google Shape;240;p21">
            <a:extLst>
              <a:ext uri="{FF2B5EF4-FFF2-40B4-BE49-F238E27FC236}">
                <a16:creationId xmlns:a16="http://schemas.microsoft.com/office/drawing/2014/main" id="{A38FF173-E701-100F-99D6-62E0E3D1712F}"/>
              </a:ext>
            </a:extLst>
          </p:cNvPr>
          <p:cNvGrpSpPr/>
          <p:nvPr/>
        </p:nvGrpSpPr>
        <p:grpSpPr>
          <a:xfrm>
            <a:off x="6073512" y="13866759"/>
            <a:ext cx="1521227" cy="1585717"/>
            <a:chOff x="807800" y="11606570"/>
            <a:chExt cx="2416947" cy="2425015"/>
          </a:xfrm>
        </p:grpSpPr>
        <p:sp>
          <p:nvSpPr>
            <p:cNvPr id="13" name="Google Shape;241;p21">
              <a:extLst>
                <a:ext uri="{FF2B5EF4-FFF2-40B4-BE49-F238E27FC236}">
                  <a16:creationId xmlns:a16="http://schemas.microsoft.com/office/drawing/2014/main" id="{05B610A7-1ADD-1FDA-25FA-464F594B71B2}"/>
                </a:ext>
              </a:extLst>
            </p:cNvPr>
            <p:cNvSpPr/>
            <p:nvPr/>
          </p:nvSpPr>
          <p:spPr>
            <a:xfrm rot="9900145">
              <a:off x="1030785" y="11827818"/>
              <a:ext cx="1970978" cy="1982520"/>
            </a:xfrm>
            <a:custGeom>
              <a:avLst/>
              <a:gdLst/>
              <a:ahLst/>
              <a:cxnLst/>
              <a:rect l="l" t="t" r="r" b="b"/>
              <a:pathLst>
                <a:path w="17667" h="16492" extrusionOk="0">
                  <a:moveTo>
                    <a:pt x="4114" y="458"/>
                  </a:moveTo>
                  <a:cubicBezTo>
                    <a:pt x="5631" y="-170"/>
                    <a:pt x="8038" y="-117"/>
                    <a:pt x="10078" y="458"/>
                  </a:cubicBezTo>
                  <a:cubicBezTo>
                    <a:pt x="12118" y="1033"/>
                    <a:pt x="15205" y="1922"/>
                    <a:pt x="16356" y="3910"/>
                  </a:cubicBezTo>
                  <a:cubicBezTo>
                    <a:pt x="17507" y="5898"/>
                    <a:pt x="18240" y="10293"/>
                    <a:pt x="16984" y="12386"/>
                  </a:cubicBezTo>
                  <a:cubicBezTo>
                    <a:pt x="15729" y="14479"/>
                    <a:pt x="11544" y="16571"/>
                    <a:pt x="8823" y="16466"/>
                  </a:cubicBezTo>
                  <a:cubicBezTo>
                    <a:pt x="6103" y="16361"/>
                    <a:pt x="1969" y="13798"/>
                    <a:pt x="661" y="11758"/>
                  </a:cubicBezTo>
                  <a:cubicBezTo>
                    <a:pt x="-647" y="9718"/>
                    <a:pt x="400" y="6107"/>
                    <a:pt x="975" y="4224"/>
                  </a:cubicBezTo>
                  <a:cubicBezTo>
                    <a:pt x="1551" y="2341"/>
                    <a:pt x="2597" y="1086"/>
                    <a:pt x="4114" y="458"/>
                  </a:cubicBezTo>
                  <a:close/>
                </a:path>
              </a:pathLst>
            </a:custGeom>
            <a:solidFill>
              <a:schemeClr val="accent3"/>
            </a:solidFill>
            <a:ln>
              <a:noFill/>
            </a:ln>
          </p:spPr>
        </p:sp>
        <p:sp>
          <p:nvSpPr>
            <p:cNvPr id="14" name="Google Shape;242;p21">
              <a:extLst>
                <a:ext uri="{FF2B5EF4-FFF2-40B4-BE49-F238E27FC236}">
                  <a16:creationId xmlns:a16="http://schemas.microsoft.com/office/drawing/2014/main" id="{4B4A0FAF-8359-3D31-F34B-F6DC33118953}"/>
                </a:ext>
              </a:extLst>
            </p:cNvPr>
            <p:cNvSpPr/>
            <p:nvPr/>
          </p:nvSpPr>
          <p:spPr>
            <a:xfrm>
              <a:off x="1270966" y="12069188"/>
              <a:ext cx="1499400" cy="14994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 name="Google Shape;248;p21">
            <a:extLst>
              <a:ext uri="{FF2B5EF4-FFF2-40B4-BE49-F238E27FC236}">
                <a16:creationId xmlns:a16="http://schemas.microsoft.com/office/drawing/2014/main" id="{EE9D9AF9-E731-41BC-A0E0-A8552BA750BA}"/>
              </a:ext>
            </a:extLst>
          </p:cNvPr>
          <p:cNvSpPr txBox="1"/>
          <p:nvPr/>
        </p:nvSpPr>
        <p:spPr>
          <a:xfrm>
            <a:off x="7596268" y="13907168"/>
            <a:ext cx="2124600" cy="524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3300" b="1" dirty="0">
                <a:solidFill>
                  <a:schemeClr val="dk2"/>
                </a:solidFill>
                <a:latin typeface="Staatliches"/>
                <a:ea typeface="Staatliches"/>
                <a:cs typeface="Staatliches"/>
                <a:sym typeface="Staatliches"/>
              </a:rPr>
              <a:t>Identify</a:t>
            </a:r>
            <a:endParaRPr sz="3300" b="1" dirty="0">
              <a:solidFill>
                <a:schemeClr val="dk2"/>
              </a:solidFill>
              <a:latin typeface="Staatliches"/>
              <a:ea typeface="Staatliches"/>
              <a:cs typeface="Staatliches"/>
              <a:sym typeface="Staatliches"/>
            </a:endParaRPr>
          </a:p>
        </p:txBody>
      </p:sp>
      <p:sp>
        <p:nvSpPr>
          <p:cNvPr id="16" name="Google Shape;249;p21">
            <a:extLst>
              <a:ext uri="{FF2B5EF4-FFF2-40B4-BE49-F238E27FC236}">
                <a16:creationId xmlns:a16="http://schemas.microsoft.com/office/drawing/2014/main" id="{B6B9C3AF-8CCC-87DA-E13C-7D578815770C}"/>
              </a:ext>
            </a:extLst>
          </p:cNvPr>
          <p:cNvSpPr txBox="1"/>
          <p:nvPr/>
        </p:nvSpPr>
        <p:spPr>
          <a:xfrm>
            <a:off x="7700525" y="14338435"/>
            <a:ext cx="2012175" cy="2112122"/>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200" dirty="0">
                <a:solidFill>
                  <a:schemeClr val="dk2"/>
                </a:solidFill>
                <a:latin typeface="Didact Gothic"/>
                <a:ea typeface="Didact Gothic"/>
                <a:cs typeface="Didact Gothic"/>
                <a:sym typeface="Didact Gothic"/>
              </a:rPr>
              <a:t>We identified areas of need at the beginning of each week.  This was framed around the CalTeach core dispositions (Humanizing &amp; equity-focused instruction, instructional innovation, and reflective learning.)</a:t>
            </a:r>
          </a:p>
        </p:txBody>
      </p:sp>
      <p:sp>
        <p:nvSpPr>
          <p:cNvPr id="17" name="Google Shape;248;p21">
            <a:extLst>
              <a:ext uri="{FF2B5EF4-FFF2-40B4-BE49-F238E27FC236}">
                <a16:creationId xmlns:a16="http://schemas.microsoft.com/office/drawing/2014/main" id="{36E0842F-8C34-C188-D94C-A77BCE5A57A0}"/>
              </a:ext>
            </a:extLst>
          </p:cNvPr>
          <p:cNvSpPr txBox="1"/>
          <p:nvPr/>
        </p:nvSpPr>
        <p:spPr>
          <a:xfrm>
            <a:off x="11083615" y="13907168"/>
            <a:ext cx="2124600" cy="524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3300" b="1" dirty="0">
                <a:solidFill>
                  <a:schemeClr val="dk2"/>
                </a:solidFill>
                <a:latin typeface="Staatliches"/>
                <a:ea typeface="Staatliches"/>
                <a:cs typeface="Staatliches"/>
                <a:sym typeface="Staatliches"/>
              </a:rPr>
              <a:t>Learn</a:t>
            </a:r>
            <a:endParaRPr sz="3300" b="1" dirty="0">
              <a:solidFill>
                <a:schemeClr val="dk2"/>
              </a:solidFill>
              <a:latin typeface="Staatliches"/>
              <a:ea typeface="Staatliches"/>
              <a:cs typeface="Staatliches"/>
              <a:sym typeface="Staatliches"/>
            </a:endParaRPr>
          </a:p>
        </p:txBody>
      </p:sp>
      <p:sp>
        <p:nvSpPr>
          <p:cNvPr id="19" name="Google Shape;248;p21">
            <a:extLst>
              <a:ext uri="{FF2B5EF4-FFF2-40B4-BE49-F238E27FC236}">
                <a16:creationId xmlns:a16="http://schemas.microsoft.com/office/drawing/2014/main" id="{894866A8-B41D-2C32-48A7-B40C2E614AAF}"/>
              </a:ext>
            </a:extLst>
          </p:cNvPr>
          <p:cNvSpPr txBox="1"/>
          <p:nvPr/>
        </p:nvSpPr>
        <p:spPr>
          <a:xfrm>
            <a:off x="14696245" y="13886470"/>
            <a:ext cx="2124600" cy="524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3300" b="1" dirty="0">
                <a:solidFill>
                  <a:schemeClr val="dk2"/>
                </a:solidFill>
                <a:latin typeface="Staatliches"/>
                <a:ea typeface="Staatliches"/>
                <a:cs typeface="Staatliches"/>
                <a:sym typeface="Staatliches"/>
              </a:rPr>
              <a:t>Improve</a:t>
            </a:r>
            <a:endParaRPr sz="3300" b="1" dirty="0">
              <a:solidFill>
                <a:schemeClr val="dk2"/>
              </a:solidFill>
              <a:latin typeface="Staatliches"/>
              <a:ea typeface="Staatliches"/>
              <a:cs typeface="Staatliches"/>
              <a:sym typeface="Staatliches"/>
            </a:endParaRPr>
          </a:p>
        </p:txBody>
      </p:sp>
      <p:sp>
        <p:nvSpPr>
          <p:cNvPr id="21" name="Google Shape;249;p21">
            <a:extLst>
              <a:ext uri="{FF2B5EF4-FFF2-40B4-BE49-F238E27FC236}">
                <a16:creationId xmlns:a16="http://schemas.microsoft.com/office/drawing/2014/main" id="{DD306ADD-8264-B457-A4D3-1D269C305A3A}"/>
              </a:ext>
            </a:extLst>
          </p:cNvPr>
          <p:cNvSpPr txBox="1"/>
          <p:nvPr/>
        </p:nvSpPr>
        <p:spPr>
          <a:xfrm>
            <a:off x="5994190" y="13431601"/>
            <a:ext cx="10602668" cy="378566"/>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100" i="1" dirty="0">
                <a:solidFill>
                  <a:schemeClr val="dk2"/>
                </a:solidFill>
                <a:latin typeface="Didact Gothic"/>
                <a:ea typeface="Didact Gothic"/>
                <a:cs typeface="Didact Gothic"/>
                <a:sym typeface="Didact Gothic"/>
              </a:rPr>
              <a:t>The Impact Cycle (Knight, 2018)</a:t>
            </a:r>
            <a:endParaRPr sz="1100" i="1" dirty="0">
              <a:solidFill>
                <a:schemeClr val="dk2"/>
              </a:solidFill>
              <a:latin typeface="Didact Gothic"/>
              <a:ea typeface="Didact Gothic"/>
              <a:cs typeface="Didact Gothic"/>
              <a:sym typeface="Didact Gothic"/>
            </a:endParaRPr>
          </a:p>
        </p:txBody>
      </p:sp>
      <p:sp>
        <p:nvSpPr>
          <p:cNvPr id="23" name="Google Shape;249;p21">
            <a:extLst>
              <a:ext uri="{FF2B5EF4-FFF2-40B4-BE49-F238E27FC236}">
                <a16:creationId xmlns:a16="http://schemas.microsoft.com/office/drawing/2014/main" id="{A5DA0D9E-AC45-BD75-BF04-A2E676E3257D}"/>
              </a:ext>
            </a:extLst>
          </p:cNvPr>
          <p:cNvSpPr txBox="1"/>
          <p:nvPr/>
        </p:nvSpPr>
        <p:spPr>
          <a:xfrm>
            <a:off x="11196627" y="14338435"/>
            <a:ext cx="2012175" cy="2112122"/>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200" dirty="0">
                <a:solidFill>
                  <a:schemeClr val="dk2"/>
                </a:solidFill>
                <a:latin typeface="Didact Gothic"/>
                <a:ea typeface="Didact Gothic"/>
                <a:cs typeface="Didact Gothic"/>
                <a:sym typeface="Didact Gothic"/>
              </a:rPr>
              <a:t>Daniel observed while Hunter taught, looking for strengths and areas of growths centered, specifically gathering data to frame conversation.  We learned – from others, research articles, and developed an intentional plan.  Document above to track growth.</a:t>
            </a:r>
          </a:p>
        </p:txBody>
      </p:sp>
      <p:sp>
        <p:nvSpPr>
          <p:cNvPr id="24" name="Google Shape;249;p21">
            <a:extLst>
              <a:ext uri="{FF2B5EF4-FFF2-40B4-BE49-F238E27FC236}">
                <a16:creationId xmlns:a16="http://schemas.microsoft.com/office/drawing/2014/main" id="{75AFDD2E-2440-5D37-4429-6A27A21C3F53}"/>
              </a:ext>
            </a:extLst>
          </p:cNvPr>
          <p:cNvSpPr txBox="1"/>
          <p:nvPr/>
        </p:nvSpPr>
        <p:spPr>
          <a:xfrm>
            <a:off x="14830837" y="14338435"/>
            <a:ext cx="2012175" cy="2112122"/>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200" dirty="0">
                <a:solidFill>
                  <a:schemeClr val="dk2"/>
                </a:solidFill>
                <a:latin typeface="Didact Gothic"/>
                <a:ea typeface="Didact Gothic"/>
                <a:cs typeface="Didact Gothic"/>
                <a:sym typeface="Didact Gothic"/>
              </a:rPr>
              <a:t>Intentional feedback that had specific next steps and intended outcomes was listed.  Hunter continued to reflect and refine his teaching practices through successes and challenges, as well as determining future growth goals.  The cycle repeats.</a:t>
            </a:r>
          </a:p>
        </p:txBody>
      </p:sp>
      <p:sp>
        <p:nvSpPr>
          <p:cNvPr id="25" name="Google Shape;243;p21">
            <a:extLst>
              <a:ext uri="{FF2B5EF4-FFF2-40B4-BE49-F238E27FC236}">
                <a16:creationId xmlns:a16="http://schemas.microsoft.com/office/drawing/2014/main" id="{FF5A5EA4-5197-F76B-267E-8B54E0B16B2B}"/>
              </a:ext>
            </a:extLst>
          </p:cNvPr>
          <p:cNvSpPr txBox="1"/>
          <p:nvPr/>
        </p:nvSpPr>
        <p:spPr>
          <a:xfrm>
            <a:off x="6359343" y="14411170"/>
            <a:ext cx="916500" cy="524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4300" dirty="0">
                <a:solidFill>
                  <a:schemeClr val="dk1"/>
                </a:solidFill>
                <a:latin typeface="Staatliches"/>
                <a:ea typeface="Staatliches"/>
                <a:cs typeface="Staatliches"/>
                <a:sym typeface="Staatliches"/>
              </a:rPr>
              <a:t>01</a:t>
            </a:r>
            <a:endParaRPr sz="4300" dirty="0">
              <a:solidFill>
                <a:schemeClr val="dk1"/>
              </a:solidFill>
              <a:latin typeface="Staatliches"/>
              <a:ea typeface="Staatliches"/>
              <a:cs typeface="Staatliches"/>
              <a:sym typeface="Staatliches"/>
            </a:endParaRPr>
          </a:p>
        </p:txBody>
      </p:sp>
      <p:sp>
        <p:nvSpPr>
          <p:cNvPr id="26" name="Google Shape;243;p21">
            <a:extLst>
              <a:ext uri="{FF2B5EF4-FFF2-40B4-BE49-F238E27FC236}">
                <a16:creationId xmlns:a16="http://schemas.microsoft.com/office/drawing/2014/main" id="{0F0C5F2B-7411-A195-E8C5-2CD170428D3D}"/>
              </a:ext>
            </a:extLst>
          </p:cNvPr>
          <p:cNvSpPr txBox="1"/>
          <p:nvPr/>
        </p:nvSpPr>
        <p:spPr>
          <a:xfrm>
            <a:off x="9924867" y="14411170"/>
            <a:ext cx="916500" cy="524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4300" dirty="0">
                <a:solidFill>
                  <a:schemeClr val="dk1"/>
                </a:solidFill>
                <a:latin typeface="Staatliches"/>
                <a:ea typeface="Staatliches"/>
                <a:cs typeface="Staatliches"/>
                <a:sym typeface="Staatliches"/>
              </a:rPr>
              <a:t>02</a:t>
            </a:r>
            <a:endParaRPr sz="4300" dirty="0">
              <a:solidFill>
                <a:schemeClr val="dk1"/>
              </a:solidFill>
              <a:latin typeface="Staatliches"/>
              <a:ea typeface="Staatliches"/>
              <a:cs typeface="Staatliches"/>
              <a:sym typeface="Staatliches"/>
            </a:endParaRPr>
          </a:p>
        </p:txBody>
      </p:sp>
      <p:sp>
        <p:nvSpPr>
          <p:cNvPr id="27" name="Google Shape;243;p21">
            <a:extLst>
              <a:ext uri="{FF2B5EF4-FFF2-40B4-BE49-F238E27FC236}">
                <a16:creationId xmlns:a16="http://schemas.microsoft.com/office/drawing/2014/main" id="{7F1190AD-B8F1-1911-5AF6-704BB815E02B}"/>
              </a:ext>
            </a:extLst>
          </p:cNvPr>
          <p:cNvSpPr txBox="1"/>
          <p:nvPr/>
        </p:nvSpPr>
        <p:spPr>
          <a:xfrm>
            <a:off x="13458304" y="14397143"/>
            <a:ext cx="916500" cy="524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4300" dirty="0">
                <a:solidFill>
                  <a:schemeClr val="dk1"/>
                </a:solidFill>
                <a:latin typeface="Staatliches"/>
                <a:ea typeface="Staatliches"/>
                <a:cs typeface="Staatliches"/>
                <a:sym typeface="Staatliches"/>
              </a:rPr>
              <a:t>03</a:t>
            </a:r>
            <a:endParaRPr sz="4300" dirty="0">
              <a:solidFill>
                <a:schemeClr val="dk1"/>
              </a:solidFill>
              <a:latin typeface="Staatliches"/>
              <a:ea typeface="Staatliches"/>
              <a:cs typeface="Staatliches"/>
              <a:sym typeface="Staatliches"/>
            </a:endParaRPr>
          </a:p>
        </p:txBody>
      </p:sp>
      <p:graphicFrame>
        <p:nvGraphicFramePr>
          <p:cNvPr id="28" name="Google Shape;327;p21">
            <a:extLst>
              <a:ext uri="{FF2B5EF4-FFF2-40B4-BE49-F238E27FC236}">
                <a16:creationId xmlns:a16="http://schemas.microsoft.com/office/drawing/2014/main" id="{1343B0CD-8A90-560A-1156-C71BE44B34C3}"/>
              </a:ext>
            </a:extLst>
          </p:cNvPr>
          <p:cNvGraphicFramePr/>
          <p:nvPr>
            <p:extLst>
              <p:ext uri="{D42A27DB-BD31-4B8C-83A1-F6EECF244321}">
                <p14:modId xmlns:p14="http://schemas.microsoft.com/office/powerpoint/2010/main" val="1392629071"/>
              </p:ext>
            </p:extLst>
          </p:nvPr>
        </p:nvGraphicFramePr>
        <p:xfrm>
          <a:off x="1104462" y="13513029"/>
          <a:ext cx="4376568" cy="2967377"/>
        </p:xfrm>
        <a:graphic>
          <a:graphicData uri="http://schemas.openxmlformats.org/drawingml/2006/table">
            <a:tbl>
              <a:tblPr>
                <a:noFill/>
                <a:tableStyleId>{308CF94D-A5CF-49BB-9A15-BCC5D091B60B}</a:tableStyleId>
              </a:tblPr>
              <a:tblGrid>
                <a:gridCol w="625224">
                  <a:extLst>
                    <a:ext uri="{9D8B030D-6E8A-4147-A177-3AD203B41FA5}">
                      <a16:colId xmlns:a16="http://schemas.microsoft.com/office/drawing/2014/main" val="20000"/>
                    </a:ext>
                  </a:extLst>
                </a:gridCol>
                <a:gridCol w="625224">
                  <a:extLst>
                    <a:ext uri="{9D8B030D-6E8A-4147-A177-3AD203B41FA5}">
                      <a16:colId xmlns:a16="http://schemas.microsoft.com/office/drawing/2014/main" val="20001"/>
                    </a:ext>
                  </a:extLst>
                </a:gridCol>
                <a:gridCol w="625224">
                  <a:extLst>
                    <a:ext uri="{9D8B030D-6E8A-4147-A177-3AD203B41FA5}">
                      <a16:colId xmlns:a16="http://schemas.microsoft.com/office/drawing/2014/main" val="20002"/>
                    </a:ext>
                  </a:extLst>
                </a:gridCol>
                <a:gridCol w="610267">
                  <a:extLst>
                    <a:ext uri="{9D8B030D-6E8A-4147-A177-3AD203B41FA5}">
                      <a16:colId xmlns:a16="http://schemas.microsoft.com/office/drawing/2014/main" val="20003"/>
                    </a:ext>
                  </a:extLst>
                </a:gridCol>
                <a:gridCol w="640181">
                  <a:extLst>
                    <a:ext uri="{9D8B030D-6E8A-4147-A177-3AD203B41FA5}">
                      <a16:colId xmlns:a16="http://schemas.microsoft.com/office/drawing/2014/main" val="20004"/>
                    </a:ext>
                  </a:extLst>
                </a:gridCol>
                <a:gridCol w="625224">
                  <a:extLst>
                    <a:ext uri="{9D8B030D-6E8A-4147-A177-3AD203B41FA5}">
                      <a16:colId xmlns:a16="http://schemas.microsoft.com/office/drawing/2014/main" val="20005"/>
                    </a:ext>
                  </a:extLst>
                </a:gridCol>
                <a:gridCol w="625224">
                  <a:extLst>
                    <a:ext uri="{9D8B030D-6E8A-4147-A177-3AD203B41FA5}">
                      <a16:colId xmlns:a16="http://schemas.microsoft.com/office/drawing/2014/main" val="20006"/>
                    </a:ext>
                  </a:extLst>
                </a:gridCol>
              </a:tblGrid>
              <a:tr h="492467">
                <a:tc>
                  <a:txBody>
                    <a:bodyPr/>
                    <a:lstStyle/>
                    <a:p>
                      <a:pPr marL="0" lvl="0" indent="0" algn="ctr" rtl="0">
                        <a:spcBef>
                          <a:spcPts val="0"/>
                        </a:spcBef>
                        <a:spcAft>
                          <a:spcPts val="0"/>
                        </a:spcAft>
                        <a:buNone/>
                      </a:pPr>
                      <a:r>
                        <a:rPr lang="en" sz="1300">
                          <a:solidFill>
                            <a:schemeClr val="dk2"/>
                          </a:solidFill>
                          <a:latin typeface="Poppins Black"/>
                          <a:ea typeface="Poppins Black"/>
                          <a:cs typeface="Poppins Black"/>
                          <a:sym typeface="Poppins Black"/>
                        </a:rPr>
                        <a:t>MON</a:t>
                      </a:r>
                      <a:endParaRPr sz="1300">
                        <a:solidFill>
                          <a:schemeClr val="dk2"/>
                        </a:solidFill>
                        <a:latin typeface="Poppins Black"/>
                        <a:ea typeface="Poppins Black"/>
                        <a:cs typeface="Poppins Black"/>
                        <a:sym typeface="Poppins Black"/>
                      </a:endParaRPr>
                    </a:p>
                  </a:txBody>
                  <a:tcPr marL="79851" marR="79851" marT="79851" marB="79851" anchor="ctr">
                    <a:lnL w="9525" cap="flat" cmpd="sng">
                      <a:solidFill>
                        <a:schemeClr val="accent3">
                          <a:alpha val="0"/>
                        </a:schemeClr>
                      </a:solidFill>
                      <a:prstDash val="solid"/>
                      <a:round/>
                      <a:headEnd type="none" w="sm" len="sm"/>
                      <a:tailEnd type="none" w="sm" len="sm"/>
                    </a:lnL>
                    <a:lnR w="38100" cap="flat" cmpd="sng">
                      <a:solidFill>
                        <a:schemeClr val="accent3"/>
                      </a:solidFill>
                      <a:prstDash val="solid"/>
                      <a:round/>
                      <a:headEnd type="none" w="sm" len="sm"/>
                      <a:tailEnd type="none" w="sm" len="sm"/>
                    </a:lnR>
                    <a:lnT w="9525" cap="flat" cmpd="sng">
                      <a:solidFill>
                        <a:schemeClr val="accent3">
                          <a:alpha val="0"/>
                        </a:schemeClr>
                      </a:solidFill>
                      <a:prstDash val="solid"/>
                      <a:round/>
                      <a:headEnd type="none" w="sm" len="sm"/>
                      <a:tailEnd type="none" w="sm" len="sm"/>
                    </a:lnT>
                    <a:lnB w="38100" cap="flat" cmpd="sng">
                      <a:solidFill>
                        <a:schemeClr val="accent3"/>
                      </a:solidFill>
                      <a:prstDash val="solid"/>
                      <a:round/>
                      <a:headEnd type="none" w="sm" len="sm"/>
                      <a:tailEnd type="none" w="sm" len="sm"/>
                    </a:lnB>
                  </a:tcPr>
                </a:tc>
                <a:tc>
                  <a:txBody>
                    <a:bodyPr/>
                    <a:lstStyle/>
                    <a:p>
                      <a:pPr marL="0" lvl="0" indent="0" algn="ctr" rtl="0">
                        <a:spcBef>
                          <a:spcPts val="0"/>
                        </a:spcBef>
                        <a:spcAft>
                          <a:spcPts val="0"/>
                        </a:spcAft>
                        <a:buNone/>
                      </a:pPr>
                      <a:r>
                        <a:rPr lang="en" sz="1300">
                          <a:solidFill>
                            <a:schemeClr val="dk2"/>
                          </a:solidFill>
                          <a:latin typeface="Poppins Black"/>
                          <a:ea typeface="Poppins Black"/>
                          <a:cs typeface="Poppins Black"/>
                          <a:sym typeface="Poppins Black"/>
                        </a:rPr>
                        <a:t>TUE</a:t>
                      </a:r>
                      <a:endParaRPr sz="1300">
                        <a:solidFill>
                          <a:schemeClr val="dk2"/>
                        </a:solidFill>
                        <a:latin typeface="Poppins Black"/>
                        <a:ea typeface="Poppins Black"/>
                        <a:cs typeface="Poppins Black"/>
                        <a:sym typeface="Poppins Black"/>
                      </a:endParaRPr>
                    </a:p>
                  </a:txBody>
                  <a:tcPr marL="79851" marR="79851" marT="79851" marB="79851" anchor="ctr">
                    <a:lnL w="38100" cap="flat" cmpd="sng">
                      <a:solidFill>
                        <a:schemeClr val="accent3"/>
                      </a:solidFill>
                      <a:prstDash val="solid"/>
                      <a:round/>
                      <a:headEnd type="none" w="sm" len="sm"/>
                      <a:tailEnd type="none" w="sm" len="sm"/>
                    </a:lnL>
                    <a:lnR w="38100" cap="flat" cmpd="sng">
                      <a:solidFill>
                        <a:schemeClr val="accent3"/>
                      </a:solidFill>
                      <a:prstDash val="solid"/>
                      <a:round/>
                      <a:headEnd type="none" w="sm" len="sm"/>
                      <a:tailEnd type="none" w="sm" len="sm"/>
                    </a:lnR>
                    <a:lnT w="9525" cap="flat" cmpd="sng">
                      <a:solidFill>
                        <a:schemeClr val="accent3">
                          <a:alpha val="0"/>
                        </a:schemeClr>
                      </a:solidFill>
                      <a:prstDash val="solid"/>
                      <a:round/>
                      <a:headEnd type="none" w="sm" len="sm"/>
                      <a:tailEnd type="none" w="sm" len="sm"/>
                    </a:lnT>
                    <a:lnB w="38100" cap="flat" cmpd="sng">
                      <a:solidFill>
                        <a:schemeClr val="accent3"/>
                      </a:solidFill>
                      <a:prstDash val="solid"/>
                      <a:round/>
                      <a:headEnd type="none" w="sm" len="sm"/>
                      <a:tailEnd type="none" w="sm" len="sm"/>
                    </a:lnB>
                  </a:tcPr>
                </a:tc>
                <a:tc>
                  <a:txBody>
                    <a:bodyPr/>
                    <a:lstStyle/>
                    <a:p>
                      <a:pPr marL="0" lvl="0" indent="0" algn="ctr" rtl="0">
                        <a:spcBef>
                          <a:spcPts val="0"/>
                        </a:spcBef>
                        <a:spcAft>
                          <a:spcPts val="0"/>
                        </a:spcAft>
                        <a:buNone/>
                      </a:pPr>
                      <a:r>
                        <a:rPr lang="en" sz="1300">
                          <a:solidFill>
                            <a:schemeClr val="dk2"/>
                          </a:solidFill>
                          <a:latin typeface="Poppins Black"/>
                          <a:ea typeface="Poppins Black"/>
                          <a:cs typeface="Poppins Black"/>
                          <a:sym typeface="Poppins Black"/>
                        </a:rPr>
                        <a:t>WED</a:t>
                      </a:r>
                      <a:endParaRPr sz="1300">
                        <a:solidFill>
                          <a:schemeClr val="dk2"/>
                        </a:solidFill>
                        <a:latin typeface="Poppins Black"/>
                        <a:ea typeface="Poppins Black"/>
                        <a:cs typeface="Poppins Black"/>
                        <a:sym typeface="Poppins Black"/>
                      </a:endParaRPr>
                    </a:p>
                  </a:txBody>
                  <a:tcPr marL="79851" marR="79851" marT="79851" marB="79851" anchor="ctr">
                    <a:lnL w="38100" cap="flat" cmpd="sng">
                      <a:solidFill>
                        <a:schemeClr val="accent3"/>
                      </a:solidFill>
                      <a:prstDash val="solid"/>
                      <a:round/>
                      <a:headEnd type="none" w="sm" len="sm"/>
                      <a:tailEnd type="none" w="sm" len="sm"/>
                    </a:lnL>
                    <a:lnR w="38100" cap="flat" cmpd="sng">
                      <a:solidFill>
                        <a:schemeClr val="accent3"/>
                      </a:solidFill>
                      <a:prstDash val="solid"/>
                      <a:round/>
                      <a:headEnd type="none" w="sm" len="sm"/>
                      <a:tailEnd type="none" w="sm" len="sm"/>
                    </a:lnR>
                    <a:lnT w="9525" cap="flat" cmpd="sng">
                      <a:solidFill>
                        <a:schemeClr val="accent3">
                          <a:alpha val="0"/>
                        </a:schemeClr>
                      </a:solidFill>
                      <a:prstDash val="solid"/>
                      <a:round/>
                      <a:headEnd type="none" w="sm" len="sm"/>
                      <a:tailEnd type="none" w="sm" len="sm"/>
                    </a:lnT>
                    <a:lnB w="38100" cap="flat" cmpd="sng">
                      <a:solidFill>
                        <a:schemeClr val="accent3"/>
                      </a:solidFill>
                      <a:prstDash val="solid"/>
                      <a:round/>
                      <a:headEnd type="none" w="sm" len="sm"/>
                      <a:tailEnd type="none" w="sm" len="sm"/>
                    </a:lnB>
                  </a:tcPr>
                </a:tc>
                <a:tc>
                  <a:txBody>
                    <a:bodyPr/>
                    <a:lstStyle/>
                    <a:p>
                      <a:pPr marL="0" lvl="0" indent="0" algn="ctr" rtl="0">
                        <a:spcBef>
                          <a:spcPts val="0"/>
                        </a:spcBef>
                        <a:spcAft>
                          <a:spcPts val="0"/>
                        </a:spcAft>
                        <a:buNone/>
                      </a:pPr>
                      <a:r>
                        <a:rPr lang="en" sz="1300">
                          <a:solidFill>
                            <a:schemeClr val="dk2"/>
                          </a:solidFill>
                          <a:latin typeface="Poppins Black"/>
                          <a:ea typeface="Poppins Black"/>
                          <a:cs typeface="Poppins Black"/>
                          <a:sym typeface="Poppins Black"/>
                        </a:rPr>
                        <a:t>THU</a:t>
                      </a:r>
                      <a:endParaRPr sz="1300">
                        <a:solidFill>
                          <a:schemeClr val="dk2"/>
                        </a:solidFill>
                        <a:latin typeface="Poppins Black"/>
                        <a:ea typeface="Poppins Black"/>
                        <a:cs typeface="Poppins Black"/>
                        <a:sym typeface="Poppins Black"/>
                      </a:endParaRPr>
                    </a:p>
                  </a:txBody>
                  <a:tcPr marL="79851" marR="79851" marT="79851" marB="79851" anchor="ctr">
                    <a:lnL w="38100" cap="flat" cmpd="sng">
                      <a:solidFill>
                        <a:schemeClr val="accent3"/>
                      </a:solidFill>
                      <a:prstDash val="solid"/>
                      <a:round/>
                      <a:headEnd type="none" w="sm" len="sm"/>
                      <a:tailEnd type="none" w="sm" len="sm"/>
                    </a:lnL>
                    <a:lnR w="38100" cap="flat" cmpd="sng">
                      <a:solidFill>
                        <a:schemeClr val="accent3"/>
                      </a:solidFill>
                      <a:prstDash val="solid"/>
                      <a:round/>
                      <a:headEnd type="none" w="sm" len="sm"/>
                      <a:tailEnd type="none" w="sm" len="sm"/>
                    </a:lnR>
                    <a:lnT w="9525" cap="flat" cmpd="sng">
                      <a:solidFill>
                        <a:schemeClr val="accent3">
                          <a:alpha val="0"/>
                        </a:schemeClr>
                      </a:solidFill>
                      <a:prstDash val="solid"/>
                      <a:round/>
                      <a:headEnd type="none" w="sm" len="sm"/>
                      <a:tailEnd type="none" w="sm" len="sm"/>
                    </a:lnT>
                    <a:lnB w="38100" cap="flat" cmpd="sng">
                      <a:solidFill>
                        <a:schemeClr val="accent3"/>
                      </a:solidFill>
                      <a:prstDash val="solid"/>
                      <a:round/>
                      <a:headEnd type="none" w="sm" len="sm"/>
                      <a:tailEnd type="none" w="sm" len="sm"/>
                    </a:lnB>
                  </a:tcPr>
                </a:tc>
                <a:tc>
                  <a:txBody>
                    <a:bodyPr/>
                    <a:lstStyle/>
                    <a:p>
                      <a:pPr marL="0" lvl="0" indent="0" algn="ctr" rtl="0">
                        <a:spcBef>
                          <a:spcPts val="0"/>
                        </a:spcBef>
                        <a:spcAft>
                          <a:spcPts val="0"/>
                        </a:spcAft>
                        <a:buNone/>
                      </a:pPr>
                      <a:r>
                        <a:rPr lang="en" sz="1300">
                          <a:solidFill>
                            <a:schemeClr val="dk2"/>
                          </a:solidFill>
                          <a:latin typeface="Poppins Black"/>
                          <a:ea typeface="Poppins Black"/>
                          <a:cs typeface="Poppins Black"/>
                          <a:sym typeface="Poppins Black"/>
                        </a:rPr>
                        <a:t>FRI</a:t>
                      </a:r>
                      <a:endParaRPr sz="1300">
                        <a:solidFill>
                          <a:schemeClr val="dk2"/>
                        </a:solidFill>
                        <a:latin typeface="Poppins Black"/>
                        <a:ea typeface="Poppins Black"/>
                        <a:cs typeface="Poppins Black"/>
                        <a:sym typeface="Poppins Black"/>
                      </a:endParaRPr>
                    </a:p>
                  </a:txBody>
                  <a:tcPr marL="79851" marR="79851" marT="79851" marB="79851" anchor="ctr">
                    <a:lnL w="38100" cap="flat" cmpd="sng">
                      <a:solidFill>
                        <a:schemeClr val="accent3"/>
                      </a:solidFill>
                      <a:prstDash val="solid"/>
                      <a:round/>
                      <a:headEnd type="none" w="sm" len="sm"/>
                      <a:tailEnd type="none" w="sm" len="sm"/>
                    </a:lnL>
                    <a:lnR w="38100" cap="flat" cmpd="sng">
                      <a:solidFill>
                        <a:schemeClr val="accent3"/>
                      </a:solidFill>
                      <a:prstDash val="solid"/>
                      <a:round/>
                      <a:headEnd type="none" w="sm" len="sm"/>
                      <a:tailEnd type="none" w="sm" len="sm"/>
                    </a:lnR>
                    <a:lnT w="9525" cap="flat" cmpd="sng">
                      <a:solidFill>
                        <a:schemeClr val="accent3">
                          <a:alpha val="0"/>
                        </a:schemeClr>
                      </a:solidFill>
                      <a:prstDash val="solid"/>
                      <a:round/>
                      <a:headEnd type="none" w="sm" len="sm"/>
                      <a:tailEnd type="none" w="sm" len="sm"/>
                    </a:lnT>
                    <a:lnB w="38100" cap="flat" cmpd="sng">
                      <a:solidFill>
                        <a:schemeClr val="accent3"/>
                      </a:solidFill>
                      <a:prstDash val="solid"/>
                      <a:round/>
                      <a:headEnd type="none" w="sm" len="sm"/>
                      <a:tailEnd type="none" w="sm" len="sm"/>
                    </a:lnB>
                  </a:tcPr>
                </a:tc>
                <a:tc>
                  <a:txBody>
                    <a:bodyPr/>
                    <a:lstStyle/>
                    <a:p>
                      <a:pPr marL="0" lvl="0" indent="0" algn="ctr" rtl="0">
                        <a:spcBef>
                          <a:spcPts val="0"/>
                        </a:spcBef>
                        <a:spcAft>
                          <a:spcPts val="0"/>
                        </a:spcAft>
                        <a:buNone/>
                      </a:pPr>
                      <a:r>
                        <a:rPr lang="en" sz="1300">
                          <a:solidFill>
                            <a:schemeClr val="dk2"/>
                          </a:solidFill>
                          <a:latin typeface="Poppins Black"/>
                          <a:ea typeface="Poppins Black"/>
                          <a:cs typeface="Poppins Black"/>
                          <a:sym typeface="Poppins Black"/>
                        </a:rPr>
                        <a:t>SAT</a:t>
                      </a:r>
                      <a:endParaRPr sz="1300">
                        <a:solidFill>
                          <a:schemeClr val="dk2"/>
                        </a:solidFill>
                        <a:latin typeface="Poppins Black"/>
                        <a:ea typeface="Poppins Black"/>
                        <a:cs typeface="Poppins Black"/>
                        <a:sym typeface="Poppins Black"/>
                      </a:endParaRPr>
                    </a:p>
                  </a:txBody>
                  <a:tcPr marL="79851" marR="79851" marT="79851" marB="79851" anchor="ctr">
                    <a:lnL w="38100" cap="flat" cmpd="sng">
                      <a:solidFill>
                        <a:schemeClr val="accent3"/>
                      </a:solidFill>
                      <a:prstDash val="solid"/>
                      <a:round/>
                      <a:headEnd type="none" w="sm" len="sm"/>
                      <a:tailEnd type="none" w="sm" len="sm"/>
                    </a:lnL>
                    <a:lnR w="38100" cap="flat" cmpd="sng">
                      <a:solidFill>
                        <a:schemeClr val="accent3"/>
                      </a:solidFill>
                      <a:prstDash val="solid"/>
                      <a:round/>
                      <a:headEnd type="none" w="sm" len="sm"/>
                      <a:tailEnd type="none" w="sm" len="sm"/>
                    </a:lnR>
                    <a:lnT w="9525" cap="flat" cmpd="sng">
                      <a:solidFill>
                        <a:schemeClr val="accent3">
                          <a:alpha val="0"/>
                        </a:schemeClr>
                      </a:solidFill>
                      <a:prstDash val="solid"/>
                      <a:round/>
                      <a:headEnd type="none" w="sm" len="sm"/>
                      <a:tailEnd type="none" w="sm" len="sm"/>
                    </a:lnT>
                    <a:lnB w="38100" cap="flat" cmpd="sng">
                      <a:solidFill>
                        <a:schemeClr val="accent3"/>
                      </a:solidFill>
                      <a:prstDash val="solid"/>
                      <a:round/>
                      <a:headEnd type="none" w="sm" len="sm"/>
                      <a:tailEnd type="none" w="sm" len="sm"/>
                    </a:lnB>
                  </a:tcPr>
                </a:tc>
                <a:tc>
                  <a:txBody>
                    <a:bodyPr/>
                    <a:lstStyle/>
                    <a:p>
                      <a:pPr marL="0" lvl="0" indent="0" algn="ctr" rtl="0">
                        <a:spcBef>
                          <a:spcPts val="0"/>
                        </a:spcBef>
                        <a:spcAft>
                          <a:spcPts val="0"/>
                        </a:spcAft>
                        <a:buNone/>
                      </a:pPr>
                      <a:r>
                        <a:rPr lang="en" sz="1300">
                          <a:solidFill>
                            <a:schemeClr val="dk2"/>
                          </a:solidFill>
                          <a:latin typeface="Poppins Black"/>
                          <a:ea typeface="Poppins Black"/>
                          <a:cs typeface="Poppins Black"/>
                          <a:sym typeface="Poppins Black"/>
                        </a:rPr>
                        <a:t>SUN</a:t>
                      </a:r>
                      <a:endParaRPr sz="1300">
                        <a:solidFill>
                          <a:schemeClr val="dk2"/>
                        </a:solidFill>
                        <a:latin typeface="Poppins Black"/>
                        <a:ea typeface="Poppins Black"/>
                        <a:cs typeface="Poppins Black"/>
                        <a:sym typeface="Poppins Black"/>
                      </a:endParaRPr>
                    </a:p>
                  </a:txBody>
                  <a:tcPr marL="79851" marR="79851" marT="79851" marB="79851" anchor="ctr">
                    <a:lnL w="38100" cap="flat" cmpd="sng">
                      <a:solidFill>
                        <a:schemeClr val="accent3"/>
                      </a:solidFill>
                      <a:prstDash val="solid"/>
                      <a:round/>
                      <a:headEnd type="none" w="sm" len="sm"/>
                      <a:tailEnd type="none" w="sm" len="sm"/>
                    </a:lnL>
                    <a:lnR w="9525" cap="flat" cmpd="sng">
                      <a:solidFill>
                        <a:schemeClr val="accent3">
                          <a:alpha val="0"/>
                        </a:schemeClr>
                      </a:solidFill>
                      <a:prstDash val="solid"/>
                      <a:round/>
                      <a:headEnd type="none" w="sm" len="sm"/>
                      <a:tailEnd type="none" w="sm" len="sm"/>
                    </a:lnR>
                    <a:lnT w="9525" cap="flat" cmpd="sng">
                      <a:solidFill>
                        <a:schemeClr val="accent3">
                          <a:alpha val="0"/>
                        </a:schemeClr>
                      </a:solidFill>
                      <a:prstDash val="solid"/>
                      <a:round/>
                      <a:headEnd type="none" w="sm" len="sm"/>
                      <a:tailEnd type="none" w="sm" len="sm"/>
                    </a:lnT>
                    <a:lnB w="38100" cap="flat" cmpd="sng">
                      <a:solidFill>
                        <a:schemeClr val="accent3"/>
                      </a:solidFill>
                      <a:prstDash val="solid"/>
                      <a:round/>
                      <a:headEnd type="none" w="sm" len="sm"/>
                      <a:tailEnd type="none" w="sm" len="sm"/>
                    </a:lnB>
                  </a:tcPr>
                </a:tc>
                <a:extLst>
                  <a:ext uri="{0D108BD9-81ED-4DB2-BD59-A6C34878D82A}">
                    <a16:rowId xmlns:a16="http://schemas.microsoft.com/office/drawing/2014/main" val="10000"/>
                  </a:ext>
                </a:extLst>
              </a:tr>
              <a:tr h="492467">
                <a:tc>
                  <a:txBody>
                    <a:bodyPr/>
                    <a:lstStyle/>
                    <a:p>
                      <a:pPr marL="0" lvl="0" indent="0" algn="ctr" rtl="0">
                        <a:spcBef>
                          <a:spcPts val="0"/>
                        </a:spcBef>
                        <a:spcAft>
                          <a:spcPts val="0"/>
                        </a:spcAft>
                        <a:buNone/>
                      </a:pPr>
                      <a:endParaRPr sz="2200">
                        <a:solidFill>
                          <a:schemeClr val="dk2"/>
                        </a:solidFill>
                        <a:latin typeface="Anaheim"/>
                        <a:ea typeface="Anaheim"/>
                        <a:cs typeface="Anaheim"/>
                        <a:sym typeface="Anaheim"/>
                      </a:endParaRPr>
                    </a:p>
                  </a:txBody>
                  <a:tcPr marL="79851" marR="79851" marT="79851" marB="79851" anchor="ctr">
                    <a:lnL w="9525" cap="flat" cmpd="sng">
                      <a:solidFill>
                        <a:schemeClr val="accent3">
                          <a:alpha val="0"/>
                        </a:schemeClr>
                      </a:solidFill>
                      <a:prstDash val="solid"/>
                      <a:round/>
                      <a:headEnd type="none" w="sm" len="sm"/>
                      <a:tailEnd type="none" w="sm" len="sm"/>
                    </a:lnL>
                    <a:lnR w="38100" cap="flat" cmpd="sng">
                      <a:solidFill>
                        <a:schemeClr val="accent3"/>
                      </a:solidFill>
                      <a:prstDash val="solid"/>
                      <a:round/>
                      <a:headEnd type="none" w="sm" len="sm"/>
                      <a:tailEnd type="none" w="sm" len="sm"/>
                    </a:lnR>
                    <a:lnT w="38100" cap="flat" cmpd="sng">
                      <a:solidFill>
                        <a:schemeClr val="accent3"/>
                      </a:solidFill>
                      <a:prstDash val="solid"/>
                      <a:round/>
                      <a:headEnd type="none" w="sm" len="sm"/>
                      <a:tailEnd type="none" w="sm" len="sm"/>
                    </a:lnT>
                    <a:lnB w="38100" cap="flat" cmpd="sng">
                      <a:solidFill>
                        <a:schemeClr val="accent3"/>
                      </a:solidFill>
                      <a:prstDash val="solid"/>
                      <a:round/>
                      <a:headEnd type="none" w="sm" len="sm"/>
                      <a:tailEnd type="none" w="sm" len="sm"/>
                    </a:lnB>
                  </a:tcPr>
                </a:tc>
                <a:tc>
                  <a:txBody>
                    <a:bodyPr/>
                    <a:lstStyle/>
                    <a:p>
                      <a:pPr marL="0" lvl="0" indent="0" algn="ctr" rtl="0">
                        <a:spcBef>
                          <a:spcPts val="0"/>
                        </a:spcBef>
                        <a:spcAft>
                          <a:spcPts val="0"/>
                        </a:spcAft>
                        <a:buNone/>
                      </a:pPr>
                      <a:r>
                        <a:rPr lang="en" sz="2200" dirty="0">
                          <a:solidFill>
                            <a:schemeClr val="dk2"/>
                          </a:solidFill>
                          <a:latin typeface="Anaheim"/>
                          <a:ea typeface="Anaheim"/>
                          <a:cs typeface="Anaheim"/>
                          <a:sym typeface="Anaheim"/>
                        </a:rPr>
                        <a:t>1</a:t>
                      </a:r>
                      <a:endParaRPr sz="2200" dirty="0">
                        <a:solidFill>
                          <a:schemeClr val="dk2"/>
                        </a:solidFill>
                        <a:latin typeface="Anaheim"/>
                        <a:ea typeface="Anaheim"/>
                        <a:cs typeface="Anaheim"/>
                        <a:sym typeface="Anaheim"/>
                      </a:endParaRPr>
                    </a:p>
                  </a:txBody>
                  <a:tcPr marL="79851" marR="79851" marT="79851" marB="79851" anchor="ctr">
                    <a:lnL w="38100" cap="flat" cmpd="sng">
                      <a:solidFill>
                        <a:schemeClr val="accent3"/>
                      </a:solidFill>
                      <a:prstDash val="solid"/>
                      <a:round/>
                      <a:headEnd type="none" w="sm" len="sm"/>
                      <a:tailEnd type="none" w="sm" len="sm"/>
                    </a:lnL>
                    <a:lnR w="38100" cap="flat" cmpd="sng">
                      <a:solidFill>
                        <a:schemeClr val="accent3"/>
                      </a:solidFill>
                      <a:prstDash val="solid"/>
                      <a:round/>
                      <a:headEnd type="none" w="sm" len="sm"/>
                      <a:tailEnd type="none" w="sm" len="sm"/>
                    </a:lnR>
                    <a:lnT w="38100" cap="flat" cmpd="sng">
                      <a:solidFill>
                        <a:schemeClr val="accent3"/>
                      </a:solidFill>
                      <a:prstDash val="solid"/>
                      <a:round/>
                      <a:headEnd type="none" w="sm" len="sm"/>
                      <a:tailEnd type="none" w="sm" len="sm"/>
                    </a:lnT>
                    <a:lnB w="38100" cap="flat" cmpd="sng">
                      <a:solidFill>
                        <a:schemeClr val="accent3"/>
                      </a:solidFill>
                      <a:prstDash val="solid"/>
                      <a:round/>
                      <a:headEnd type="none" w="sm" len="sm"/>
                      <a:tailEnd type="none" w="sm" len="sm"/>
                    </a:lnB>
                  </a:tcPr>
                </a:tc>
                <a:tc>
                  <a:txBody>
                    <a:bodyPr/>
                    <a:lstStyle/>
                    <a:p>
                      <a:pPr marL="0" lvl="0" indent="0" algn="ctr" rtl="0">
                        <a:spcBef>
                          <a:spcPts val="0"/>
                        </a:spcBef>
                        <a:spcAft>
                          <a:spcPts val="0"/>
                        </a:spcAft>
                        <a:buNone/>
                      </a:pPr>
                      <a:r>
                        <a:rPr lang="en" sz="2200">
                          <a:solidFill>
                            <a:schemeClr val="dk2"/>
                          </a:solidFill>
                          <a:latin typeface="Anaheim"/>
                          <a:ea typeface="Anaheim"/>
                          <a:cs typeface="Anaheim"/>
                          <a:sym typeface="Anaheim"/>
                        </a:rPr>
                        <a:t>2</a:t>
                      </a:r>
                      <a:endParaRPr sz="2200">
                        <a:solidFill>
                          <a:schemeClr val="dk2"/>
                        </a:solidFill>
                        <a:latin typeface="Anaheim"/>
                        <a:ea typeface="Anaheim"/>
                        <a:cs typeface="Anaheim"/>
                        <a:sym typeface="Anaheim"/>
                      </a:endParaRPr>
                    </a:p>
                  </a:txBody>
                  <a:tcPr marL="79851" marR="79851" marT="79851" marB="79851" anchor="ctr">
                    <a:lnL w="38100" cap="flat" cmpd="sng">
                      <a:solidFill>
                        <a:schemeClr val="accent3"/>
                      </a:solidFill>
                      <a:prstDash val="solid"/>
                      <a:round/>
                      <a:headEnd type="none" w="sm" len="sm"/>
                      <a:tailEnd type="none" w="sm" len="sm"/>
                    </a:lnL>
                    <a:lnR w="38100" cap="flat" cmpd="sng">
                      <a:solidFill>
                        <a:schemeClr val="accent3"/>
                      </a:solidFill>
                      <a:prstDash val="solid"/>
                      <a:round/>
                      <a:headEnd type="none" w="sm" len="sm"/>
                      <a:tailEnd type="none" w="sm" len="sm"/>
                    </a:lnR>
                    <a:lnT w="38100" cap="flat" cmpd="sng">
                      <a:solidFill>
                        <a:schemeClr val="accent3"/>
                      </a:solidFill>
                      <a:prstDash val="solid"/>
                      <a:round/>
                      <a:headEnd type="none" w="sm" len="sm"/>
                      <a:tailEnd type="none" w="sm" len="sm"/>
                    </a:lnT>
                    <a:lnB w="38100" cap="flat" cmpd="sng">
                      <a:solidFill>
                        <a:schemeClr val="accent3"/>
                      </a:solidFill>
                      <a:prstDash val="solid"/>
                      <a:round/>
                      <a:headEnd type="none" w="sm" len="sm"/>
                      <a:tailEnd type="none" w="sm" len="sm"/>
                    </a:lnB>
                  </a:tcPr>
                </a:tc>
                <a:tc>
                  <a:txBody>
                    <a:bodyPr/>
                    <a:lstStyle/>
                    <a:p>
                      <a:pPr marL="0" lvl="0" indent="0" algn="ctr" rtl="0">
                        <a:spcBef>
                          <a:spcPts val="0"/>
                        </a:spcBef>
                        <a:spcAft>
                          <a:spcPts val="0"/>
                        </a:spcAft>
                        <a:buNone/>
                      </a:pPr>
                      <a:r>
                        <a:rPr lang="en" sz="2200">
                          <a:solidFill>
                            <a:schemeClr val="dk2"/>
                          </a:solidFill>
                          <a:latin typeface="Anaheim"/>
                          <a:ea typeface="Anaheim"/>
                          <a:cs typeface="Anaheim"/>
                          <a:sym typeface="Anaheim"/>
                        </a:rPr>
                        <a:t>3</a:t>
                      </a:r>
                      <a:endParaRPr sz="2200">
                        <a:solidFill>
                          <a:schemeClr val="dk2"/>
                        </a:solidFill>
                        <a:latin typeface="Anaheim"/>
                        <a:ea typeface="Anaheim"/>
                        <a:cs typeface="Anaheim"/>
                        <a:sym typeface="Anaheim"/>
                      </a:endParaRPr>
                    </a:p>
                  </a:txBody>
                  <a:tcPr marL="79851" marR="79851" marT="79851" marB="79851" anchor="ctr">
                    <a:lnL w="38100" cap="flat" cmpd="sng">
                      <a:solidFill>
                        <a:schemeClr val="accent3"/>
                      </a:solidFill>
                      <a:prstDash val="solid"/>
                      <a:round/>
                      <a:headEnd type="none" w="sm" len="sm"/>
                      <a:tailEnd type="none" w="sm" len="sm"/>
                    </a:lnL>
                    <a:lnR w="38100" cap="flat" cmpd="sng">
                      <a:solidFill>
                        <a:schemeClr val="accent3"/>
                      </a:solidFill>
                      <a:prstDash val="solid"/>
                      <a:round/>
                      <a:headEnd type="none" w="sm" len="sm"/>
                      <a:tailEnd type="none" w="sm" len="sm"/>
                    </a:lnR>
                    <a:lnT w="38100" cap="flat" cmpd="sng">
                      <a:solidFill>
                        <a:schemeClr val="accent3"/>
                      </a:solidFill>
                      <a:prstDash val="solid"/>
                      <a:round/>
                      <a:headEnd type="none" w="sm" len="sm"/>
                      <a:tailEnd type="none" w="sm" len="sm"/>
                    </a:lnT>
                    <a:lnB w="38100" cap="flat" cmpd="sng">
                      <a:solidFill>
                        <a:schemeClr val="accent3"/>
                      </a:solidFill>
                      <a:prstDash val="solid"/>
                      <a:round/>
                      <a:headEnd type="none" w="sm" len="sm"/>
                      <a:tailEnd type="none" w="sm" len="sm"/>
                    </a:lnB>
                  </a:tcPr>
                </a:tc>
                <a:tc>
                  <a:txBody>
                    <a:bodyPr/>
                    <a:lstStyle/>
                    <a:p>
                      <a:pPr marL="0" lvl="0" indent="0" algn="ctr" rtl="0">
                        <a:spcBef>
                          <a:spcPts val="0"/>
                        </a:spcBef>
                        <a:spcAft>
                          <a:spcPts val="0"/>
                        </a:spcAft>
                        <a:buNone/>
                      </a:pPr>
                      <a:r>
                        <a:rPr lang="en" sz="2200">
                          <a:solidFill>
                            <a:schemeClr val="dk2"/>
                          </a:solidFill>
                          <a:latin typeface="Anaheim"/>
                          <a:ea typeface="Anaheim"/>
                          <a:cs typeface="Anaheim"/>
                          <a:sym typeface="Anaheim"/>
                        </a:rPr>
                        <a:t>4</a:t>
                      </a:r>
                      <a:endParaRPr sz="2200">
                        <a:solidFill>
                          <a:schemeClr val="dk2"/>
                        </a:solidFill>
                        <a:latin typeface="Anaheim"/>
                        <a:ea typeface="Anaheim"/>
                        <a:cs typeface="Anaheim"/>
                        <a:sym typeface="Anaheim"/>
                      </a:endParaRPr>
                    </a:p>
                  </a:txBody>
                  <a:tcPr marL="79851" marR="79851" marT="79851" marB="79851" anchor="ctr">
                    <a:lnL w="38100" cap="flat" cmpd="sng">
                      <a:solidFill>
                        <a:schemeClr val="accent3"/>
                      </a:solidFill>
                      <a:prstDash val="solid"/>
                      <a:round/>
                      <a:headEnd type="none" w="sm" len="sm"/>
                      <a:tailEnd type="none" w="sm" len="sm"/>
                    </a:lnL>
                    <a:lnR w="38100" cap="flat" cmpd="sng">
                      <a:solidFill>
                        <a:schemeClr val="accent3"/>
                      </a:solidFill>
                      <a:prstDash val="solid"/>
                      <a:round/>
                      <a:headEnd type="none" w="sm" len="sm"/>
                      <a:tailEnd type="none" w="sm" len="sm"/>
                    </a:lnR>
                    <a:lnT w="38100" cap="flat" cmpd="sng">
                      <a:solidFill>
                        <a:schemeClr val="accent3"/>
                      </a:solidFill>
                      <a:prstDash val="solid"/>
                      <a:round/>
                      <a:headEnd type="none" w="sm" len="sm"/>
                      <a:tailEnd type="none" w="sm" len="sm"/>
                    </a:lnT>
                    <a:lnB w="38100" cap="flat" cmpd="sng">
                      <a:solidFill>
                        <a:schemeClr val="accent3"/>
                      </a:solidFill>
                      <a:prstDash val="solid"/>
                      <a:round/>
                      <a:headEnd type="none" w="sm" len="sm"/>
                      <a:tailEnd type="none" w="sm" len="sm"/>
                    </a:lnB>
                  </a:tcPr>
                </a:tc>
                <a:tc>
                  <a:txBody>
                    <a:bodyPr/>
                    <a:lstStyle/>
                    <a:p>
                      <a:pPr marL="0" lvl="0" indent="0" algn="ctr" rtl="0">
                        <a:spcBef>
                          <a:spcPts val="0"/>
                        </a:spcBef>
                        <a:spcAft>
                          <a:spcPts val="0"/>
                        </a:spcAft>
                        <a:buNone/>
                      </a:pPr>
                      <a:r>
                        <a:rPr lang="en" sz="2200">
                          <a:solidFill>
                            <a:schemeClr val="dk2"/>
                          </a:solidFill>
                          <a:latin typeface="Anaheim"/>
                          <a:ea typeface="Anaheim"/>
                          <a:cs typeface="Anaheim"/>
                          <a:sym typeface="Anaheim"/>
                        </a:rPr>
                        <a:t>5</a:t>
                      </a:r>
                      <a:endParaRPr sz="2200">
                        <a:solidFill>
                          <a:schemeClr val="dk2"/>
                        </a:solidFill>
                        <a:latin typeface="Anaheim"/>
                        <a:ea typeface="Anaheim"/>
                        <a:cs typeface="Anaheim"/>
                        <a:sym typeface="Anaheim"/>
                      </a:endParaRPr>
                    </a:p>
                  </a:txBody>
                  <a:tcPr marL="79851" marR="79851" marT="79851" marB="79851" anchor="ctr">
                    <a:lnL w="38100" cap="flat" cmpd="sng">
                      <a:solidFill>
                        <a:schemeClr val="accent3"/>
                      </a:solidFill>
                      <a:prstDash val="solid"/>
                      <a:round/>
                      <a:headEnd type="none" w="sm" len="sm"/>
                      <a:tailEnd type="none" w="sm" len="sm"/>
                    </a:lnL>
                    <a:lnR w="38100" cap="flat" cmpd="sng">
                      <a:solidFill>
                        <a:schemeClr val="accent3"/>
                      </a:solidFill>
                      <a:prstDash val="solid"/>
                      <a:round/>
                      <a:headEnd type="none" w="sm" len="sm"/>
                      <a:tailEnd type="none" w="sm" len="sm"/>
                    </a:lnR>
                    <a:lnT w="38100" cap="flat" cmpd="sng">
                      <a:solidFill>
                        <a:schemeClr val="accent3"/>
                      </a:solidFill>
                      <a:prstDash val="solid"/>
                      <a:round/>
                      <a:headEnd type="none" w="sm" len="sm"/>
                      <a:tailEnd type="none" w="sm" len="sm"/>
                    </a:lnT>
                    <a:lnB w="38100" cap="flat" cmpd="sng">
                      <a:solidFill>
                        <a:schemeClr val="accent3"/>
                      </a:solidFill>
                      <a:prstDash val="solid"/>
                      <a:round/>
                      <a:headEnd type="none" w="sm" len="sm"/>
                      <a:tailEnd type="none" w="sm" len="sm"/>
                    </a:lnB>
                  </a:tcPr>
                </a:tc>
                <a:tc>
                  <a:txBody>
                    <a:bodyPr/>
                    <a:lstStyle/>
                    <a:p>
                      <a:pPr marL="0" lvl="0" indent="0" algn="ctr" rtl="0">
                        <a:spcBef>
                          <a:spcPts val="0"/>
                        </a:spcBef>
                        <a:spcAft>
                          <a:spcPts val="0"/>
                        </a:spcAft>
                        <a:buNone/>
                      </a:pPr>
                      <a:r>
                        <a:rPr lang="en" sz="2200">
                          <a:solidFill>
                            <a:schemeClr val="dk2"/>
                          </a:solidFill>
                          <a:latin typeface="Anaheim"/>
                          <a:ea typeface="Anaheim"/>
                          <a:cs typeface="Anaheim"/>
                          <a:sym typeface="Anaheim"/>
                        </a:rPr>
                        <a:t>6</a:t>
                      </a:r>
                      <a:endParaRPr sz="2200">
                        <a:solidFill>
                          <a:schemeClr val="dk2"/>
                        </a:solidFill>
                        <a:latin typeface="Anaheim"/>
                        <a:ea typeface="Anaheim"/>
                        <a:cs typeface="Anaheim"/>
                        <a:sym typeface="Anaheim"/>
                      </a:endParaRPr>
                    </a:p>
                  </a:txBody>
                  <a:tcPr marL="79851" marR="79851" marT="79851" marB="79851" anchor="ctr">
                    <a:lnL w="38100" cap="flat" cmpd="sng">
                      <a:solidFill>
                        <a:schemeClr val="accent3"/>
                      </a:solidFill>
                      <a:prstDash val="solid"/>
                      <a:round/>
                      <a:headEnd type="none" w="sm" len="sm"/>
                      <a:tailEnd type="none" w="sm" len="sm"/>
                    </a:lnL>
                    <a:lnR w="9525" cap="flat" cmpd="sng">
                      <a:solidFill>
                        <a:schemeClr val="accent3">
                          <a:alpha val="0"/>
                        </a:schemeClr>
                      </a:solidFill>
                      <a:prstDash val="solid"/>
                      <a:round/>
                      <a:headEnd type="none" w="sm" len="sm"/>
                      <a:tailEnd type="none" w="sm" len="sm"/>
                    </a:lnR>
                    <a:lnT w="38100" cap="flat" cmpd="sng">
                      <a:solidFill>
                        <a:schemeClr val="accent3"/>
                      </a:solidFill>
                      <a:prstDash val="solid"/>
                      <a:round/>
                      <a:headEnd type="none" w="sm" len="sm"/>
                      <a:tailEnd type="none" w="sm" len="sm"/>
                    </a:lnT>
                    <a:lnB w="38100" cap="flat" cmpd="sng">
                      <a:solidFill>
                        <a:schemeClr val="accent3"/>
                      </a:solidFill>
                      <a:prstDash val="solid"/>
                      <a:round/>
                      <a:headEnd type="none" w="sm" len="sm"/>
                      <a:tailEnd type="none" w="sm" len="sm"/>
                    </a:lnB>
                  </a:tcPr>
                </a:tc>
                <a:extLst>
                  <a:ext uri="{0D108BD9-81ED-4DB2-BD59-A6C34878D82A}">
                    <a16:rowId xmlns:a16="http://schemas.microsoft.com/office/drawing/2014/main" val="10001"/>
                  </a:ext>
                </a:extLst>
              </a:tr>
              <a:tr h="492467">
                <a:tc>
                  <a:txBody>
                    <a:bodyPr/>
                    <a:lstStyle/>
                    <a:p>
                      <a:pPr marL="0" lvl="0" indent="0" algn="ctr" rtl="0">
                        <a:spcBef>
                          <a:spcPts val="0"/>
                        </a:spcBef>
                        <a:spcAft>
                          <a:spcPts val="0"/>
                        </a:spcAft>
                        <a:buNone/>
                      </a:pPr>
                      <a:r>
                        <a:rPr lang="en" sz="2200" b="1" dirty="0">
                          <a:solidFill>
                            <a:schemeClr val="dk2"/>
                          </a:solidFill>
                          <a:latin typeface="Anaheim"/>
                          <a:ea typeface="Anaheim"/>
                          <a:cs typeface="Anaheim"/>
                          <a:sym typeface="Anaheim"/>
                        </a:rPr>
                        <a:t>7</a:t>
                      </a:r>
                      <a:endParaRPr sz="2200" b="1" dirty="0">
                        <a:solidFill>
                          <a:schemeClr val="dk2"/>
                        </a:solidFill>
                        <a:latin typeface="Anaheim"/>
                        <a:ea typeface="Anaheim"/>
                        <a:cs typeface="Anaheim"/>
                        <a:sym typeface="Anaheim"/>
                      </a:endParaRPr>
                    </a:p>
                  </a:txBody>
                  <a:tcPr marL="79851" marR="79851" marT="79851" marB="79851" anchor="ctr">
                    <a:lnL w="9525" cap="flat" cmpd="sng">
                      <a:solidFill>
                        <a:schemeClr val="accent3">
                          <a:alpha val="0"/>
                        </a:schemeClr>
                      </a:solidFill>
                      <a:prstDash val="solid"/>
                      <a:round/>
                      <a:headEnd type="none" w="sm" len="sm"/>
                      <a:tailEnd type="none" w="sm" len="sm"/>
                    </a:lnL>
                    <a:lnR w="38100" cap="flat" cmpd="sng">
                      <a:solidFill>
                        <a:schemeClr val="accent3"/>
                      </a:solidFill>
                      <a:prstDash val="solid"/>
                      <a:round/>
                      <a:headEnd type="none" w="sm" len="sm"/>
                      <a:tailEnd type="none" w="sm" len="sm"/>
                    </a:lnR>
                    <a:lnT w="38100" cap="flat" cmpd="sng">
                      <a:solidFill>
                        <a:schemeClr val="accent3"/>
                      </a:solidFill>
                      <a:prstDash val="solid"/>
                      <a:round/>
                      <a:headEnd type="none" w="sm" len="sm"/>
                      <a:tailEnd type="none" w="sm" len="sm"/>
                    </a:lnT>
                    <a:lnB w="38100" cap="flat" cmpd="sng">
                      <a:solidFill>
                        <a:schemeClr val="accent3"/>
                      </a:solidFill>
                      <a:prstDash val="solid"/>
                      <a:round/>
                      <a:headEnd type="none" w="sm" len="sm"/>
                      <a:tailEnd type="none" w="sm" len="sm"/>
                    </a:lnB>
                    <a:solidFill>
                      <a:schemeClr val="accent6"/>
                    </a:solidFill>
                  </a:tcPr>
                </a:tc>
                <a:tc>
                  <a:txBody>
                    <a:bodyPr/>
                    <a:lstStyle/>
                    <a:p>
                      <a:pPr marL="0" lvl="0" indent="0" algn="ctr" rtl="0">
                        <a:spcBef>
                          <a:spcPts val="0"/>
                        </a:spcBef>
                        <a:spcAft>
                          <a:spcPts val="0"/>
                        </a:spcAft>
                        <a:buNone/>
                      </a:pPr>
                      <a:r>
                        <a:rPr lang="en" sz="2200" dirty="0">
                          <a:solidFill>
                            <a:schemeClr val="accent6"/>
                          </a:solidFill>
                          <a:latin typeface="Anaheim"/>
                          <a:ea typeface="Anaheim"/>
                          <a:cs typeface="Anaheim"/>
                          <a:sym typeface="Anaheim"/>
                        </a:rPr>
                        <a:t>8</a:t>
                      </a:r>
                      <a:endParaRPr sz="2200" dirty="0">
                        <a:solidFill>
                          <a:schemeClr val="accent6"/>
                        </a:solidFill>
                        <a:latin typeface="Anaheim"/>
                        <a:ea typeface="Anaheim"/>
                        <a:cs typeface="Anaheim"/>
                        <a:sym typeface="Anaheim"/>
                      </a:endParaRPr>
                    </a:p>
                  </a:txBody>
                  <a:tcPr marL="79851" marR="79851" marT="79851" marB="79851" anchor="ctr">
                    <a:lnL w="38100" cap="flat" cmpd="sng">
                      <a:solidFill>
                        <a:schemeClr val="accent3"/>
                      </a:solidFill>
                      <a:prstDash val="solid"/>
                      <a:round/>
                      <a:headEnd type="none" w="sm" len="sm"/>
                      <a:tailEnd type="none" w="sm" len="sm"/>
                    </a:lnL>
                    <a:lnR w="38100" cap="flat" cmpd="sng">
                      <a:solidFill>
                        <a:schemeClr val="accent3"/>
                      </a:solidFill>
                      <a:prstDash val="solid"/>
                      <a:round/>
                      <a:headEnd type="none" w="sm" len="sm"/>
                      <a:tailEnd type="none" w="sm" len="sm"/>
                    </a:lnR>
                    <a:lnT w="38100" cap="flat" cmpd="sng">
                      <a:solidFill>
                        <a:schemeClr val="accent3"/>
                      </a:solidFill>
                      <a:prstDash val="solid"/>
                      <a:round/>
                      <a:headEnd type="none" w="sm" len="sm"/>
                      <a:tailEnd type="none" w="sm" len="sm"/>
                    </a:lnT>
                    <a:lnB w="38100" cap="flat" cmpd="sng">
                      <a:solidFill>
                        <a:schemeClr val="accent3"/>
                      </a:solidFill>
                      <a:prstDash val="solid"/>
                      <a:round/>
                      <a:headEnd type="none" w="sm" len="sm"/>
                      <a:tailEnd type="none" w="sm" len="sm"/>
                    </a:lnB>
                    <a:solidFill>
                      <a:srgbClr val="46290A"/>
                    </a:solidFill>
                  </a:tcPr>
                </a:tc>
                <a:tc>
                  <a:txBody>
                    <a:bodyPr/>
                    <a:lstStyle/>
                    <a:p>
                      <a:pPr marL="0" lvl="0" indent="0" algn="ctr" rtl="0">
                        <a:spcBef>
                          <a:spcPts val="0"/>
                        </a:spcBef>
                        <a:spcAft>
                          <a:spcPts val="0"/>
                        </a:spcAft>
                        <a:buNone/>
                      </a:pPr>
                      <a:r>
                        <a:rPr lang="en" sz="2200">
                          <a:solidFill>
                            <a:schemeClr val="dk2"/>
                          </a:solidFill>
                          <a:latin typeface="Anaheim"/>
                          <a:ea typeface="Anaheim"/>
                          <a:cs typeface="Anaheim"/>
                          <a:sym typeface="Anaheim"/>
                        </a:rPr>
                        <a:t>9</a:t>
                      </a:r>
                      <a:endParaRPr sz="2200">
                        <a:solidFill>
                          <a:schemeClr val="dk2"/>
                        </a:solidFill>
                        <a:latin typeface="Anaheim"/>
                        <a:ea typeface="Anaheim"/>
                        <a:cs typeface="Anaheim"/>
                        <a:sym typeface="Anaheim"/>
                      </a:endParaRPr>
                    </a:p>
                  </a:txBody>
                  <a:tcPr marL="79851" marR="79851" marT="79851" marB="79851" anchor="ctr">
                    <a:lnL w="38100" cap="flat" cmpd="sng">
                      <a:solidFill>
                        <a:schemeClr val="accent3"/>
                      </a:solidFill>
                      <a:prstDash val="solid"/>
                      <a:round/>
                      <a:headEnd type="none" w="sm" len="sm"/>
                      <a:tailEnd type="none" w="sm" len="sm"/>
                    </a:lnL>
                    <a:lnR w="38100" cap="flat" cmpd="sng">
                      <a:solidFill>
                        <a:schemeClr val="accent3"/>
                      </a:solidFill>
                      <a:prstDash val="solid"/>
                      <a:round/>
                      <a:headEnd type="none" w="sm" len="sm"/>
                      <a:tailEnd type="none" w="sm" len="sm"/>
                    </a:lnR>
                    <a:lnT w="38100" cap="flat" cmpd="sng">
                      <a:solidFill>
                        <a:schemeClr val="accent3"/>
                      </a:solidFill>
                      <a:prstDash val="solid"/>
                      <a:round/>
                      <a:headEnd type="none" w="sm" len="sm"/>
                      <a:tailEnd type="none" w="sm" len="sm"/>
                    </a:lnT>
                    <a:lnB w="38100" cap="flat" cmpd="sng">
                      <a:solidFill>
                        <a:schemeClr val="accent3"/>
                      </a:solidFill>
                      <a:prstDash val="solid"/>
                      <a:round/>
                      <a:headEnd type="none" w="sm" len="sm"/>
                      <a:tailEnd type="none" w="sm" len="sm"/>
                    </a:lnB>
                  </a:tcPr>
                </a:tc>
                <a:tc>
                  <a:txBody>
                    <a:bodyPr/>
                    <a:lstStyle/>
                    <a:p>
                      <a:pPr marL="0" lvl="0" indent="0" algn="ctr" rtl="0">
                        <a:spcBef>
                          <a:spcPts val="0"/>
                        </a:spcBef>
                        <a:spcAft>
                          <a:spcPts val="0"/>
                        </a:spcAft>
                        <a:buNone/>
                      </a:pPr>
                      <a:r>
                        <a:rPr lang="en" sz="2200">
                          <a:solidFill>
                            <a:schemeClr val="dk2"/>
                          </a:solidFill>
                          <a:latin typeface="Anaheim"/>
                          <a:ea typeface="Anaheim"/>
                          <a:cs typeface="Anaheim"/>
                          <a:sym typeface="Anaheim"/>
                        </a:rPr>
                        <a:t>10</a:t>
                      </a:r>
                      <a:endParaRPr sz="2200">
                        <a:solidFill>
                          <a:schemeClr val="dk2"/>
                        </a:solidFill>
                        <a:latin typeface="Anaheim"/>
                        <a:ea typeface="Anaheim"/>
                        <a:cs typeface="Anaheim"/>
                        <a:sym typeface="Anaheim"/>
                      </a:endParaRPr>
                    </a:p>
                  </a:txBody>
                  <a:tcPr marL="79851" marR="79851" marT="79851" marB="79851" anchor="ctr">
                    <a:lnL w="38100" cap="flat" cmpd="sng">
                      <a:solidFill>
                        <a:schemeClr val="accent3"/>
                      </a:solidFill>
                      <a:prstDash val="solid"/>
                      <a:round/>
                      <a:headEnd type="none" w="sm" len="sm"/>
                      <a:tailEnd type="none" w="sm" len="sm"/>
                    </a:lnL>
                    <a:lnR w="38100" cap="flat" cmpd="sng">
                      <a:solidFill>
                        <a:schemeClr val="accent3"/>
                      </a:solidFill>
                      <a:prstDash val="solid"/>
                      <a:round/>
                      <a:headEnd type="none" w="sm" len="sm"/>
                      <a:tailEnd type="none" w="sm" len="sm"/>
                    </a:lnR>
                    <a:lnT w="38100" cap="flat" cmpd="sng">
                      <a:solidFill>
                        <a:schemeClr val="accent3"/>
                      </a:solidFill>
                      <a:prstDash val="solid"/>
                      <a:round/>
                      <a:headEnd type="none" w="sm" len="sm"/>
                      <a:tailEnd type="none" w="sm" len="sm"/>
                    </a:lnT>
                    <a:lnB w="38100" cap="flat" cmpd="sng">
                      <a:solidFill>
                        <a:schemeClr val="accent3"/>
                      </a:solidFill>
                      <a:prstDash val="solid"/>
                      <a:round/>
                      <a:headEnd type="none" w="sm" len="sm"/>
                      <a:tailEnd type="none" w="sm" len="sm"/>
                    </a:lnB>
                  </a:tcPr>
                </a:tc>
                <a:tc>
                  <a:txBody>
                    <a:bodyPr/>
                    <a:lstStyle/>
                    <a:p>
                      <a:pPr marL="0" lvl="0" indent="0" algn="ctr" rtl="0">
                        <a:spcBef>
                          <a:spcPts val="0"/>
                        </a:spcBef>
                        <a:spcAft>
                          <a:spcPts val="0"/>
                        </a:spcAft>
                        <a:buNone/>
                      </a:pPr>
                      <a:r>
                        <a:rPr lang="en" sz="2200" dirty="0">
                          <a:solidFill>
                            <a:schemeClr val="dk2"/>
                          </a:solidFill>
                          <a:latin typeface="Anaheim"/>
                          <a:ea typeface="Anaheim"/>
                          <a:cs typeface="Anaheim"/>
                          <a:sym typeface="Anaheim"/>
                        </a:rPr>
                        <a:t>11</a:t>
                      </a:r>
                      <a:endParaRPr sz="2200" dirty="0">
                        <a:solidFill>
                          <a:schemeClr val="dk2"/>
                        </a:solidFill>
                        <a:latin typeface="Anaheim"/>
                        <a:ea typeface="Anaheim"/>
                        <a:cs typeface="Anaheim"/>
                        <a:sym typeface="Anaheim"/>
                      </a:endParaRPr>
                    </a:p>
                  </a:txBody>
                  <a:tcPr marL="79851" marR="79851" marT="79851" marB="79851" anchor="ctr">
                    <a:lnL w="38100" cap="flat" cmpd="sng">
                      <a:solidFill>
                        <a:schemeClr val="accent3"/>
                      </a:solidFill>
                      <a:prstDash val="solid"/>
                      <a:round/>
                      <a:headEnd type="none" w="sm" len="sm"/>
                      <a:tailEnd type="none" w="sm" len="sm"/>
                    </a:lnL>
                    <a:lnR w="38100" cap="flat" cmpd="sng">
                      <a:solidFill>
                        <a:schemeClr val="accent3"/>
                      </a:solidFill>
                      <a:prstDash val="solid"/>
                      <a:round/>
                      <a:headEnd type="none" w="sm" len="sm"/>
                      <a:tailEnd type="none" w="sm" len="sm"/>
                    </a:lnR>
                    <a:lnT w="38100" cap="flat" cmpd="sng">
                      <a:solidFill>
                        <a:schemeClr val="accent3"/>
                      </a:solidFill>
                      <a:prstDash val="solid"/>
                      <a:round/>
                      <a:headEnd type="none" w="sm" len="sm"/>
                      <a:tailEnd type="none" w="sm" len="sm"/>
                    </a:lnT>
                    <a:lnB w="38100" cap="flat" cmpd="sng">
                      <a:solidFill>
                        <a:schemeClr val="accent3"/>
                      </a:solidFill>
                      <a:prstDash val="solid"/>
                      <a:round/>
                      <a:headEnd type="none" w="sm" len="sm"/>
                      <a:tailEnd type="none" w="sm" len="sm"/>
                    </a:lnB>
                  </a:tcPr>
                </a:tc>
                <a:tc>
                  <a:txBody>
                    <a:bodyPr/>
                    <a:lstStyle/>
                    <a:p>
                      <a:pPr marL="0" lvl="0" indent="0" algn="ctr" rtl="0">
                        <a:spcBef>
                          <a:spcPts val="0"/>
                        </a:spcBef>
                        <a:spcAft>
                          <a:spcPts val="0"/>
                        </a:spcAft>
                        <a:buNone/>
                      </a:pPr>
                      <a:r>
                        <a:rPr lang="en" sz="2200" dirty="0">
                          <a:solidFill>
                            <a:schemeClr val="accent6"/>
                          </a:solidFill>
                          <a:latin typeface="Anaheim"/>
                          <a:ea typeface="Anaheim"/>
                          <a:cs typeface="Anaheim"/>
                          <a:sym typeface="Anaheim"/>
                        </a:rPr>
                        <a:t>12</a:t>
                      </a:r>
                      <a:endParaRPr sz="2200" dirty="0">
                        <a:solidFill>
                          <a:schemeClr val="accent6"/>
                        </a:solidFill>
                        <a:latin typeface="Anaheim"/>
                        <a:ea typeface="Anaheim"/>
                        <a:cs typeface="Anaheim"/>
                        <a:sym typeface="Anaheim"/>
                      </a:endParaRPr>
                    </a:p>
                  </a:txBody>
                  <a:tcPr marL="79851" marR="79851" marT="79851" marB="79851" anchor="ctr">
                    <a:lnL w="38100" cap="flat" cmpd="sng">
                      <a:solidFill>
                        <a:schemeClr val="accent3"/>
                      </a:solidFill>
                      <a:prstDash val="solid"/>
                      <a:round/>
                      <a:headEnd type="none" w="sm" len="sm"/>
                      <a:tailEnd type="none" w="sm" len="sm"/>
                    </a:lnL>
                    <a:lnR w="38100" cap="flat" cmpd="sng">
                      <a:solidFill>
                        <a:schemeClr val="accent3"/>
                      </a:solidFill>
                      <a:prstDash val="solid"/>
                      <a:round/>
                      <a:headEnd type="none" w="sm" len="sm"/>
                      <a:tailEnd type="none" w="sm" len="sm"/>
                    </a:lnR>
                    <a:lnT w="38100" cap="flat" cmpd="sng">
                      <a:solidFill>
                        <a:schemeClr val="accent3"/>
                      </a:solidFill>
                      <a:prstDash val="solid"/>
                      <a:round/>
                      <a:headEnd type="none" w="sm" len="sm"/>
                      <a:tailEnd type="none" w="sm" len="sm"/>
                    </a:lnT>
                    <a:lnB w="38100" cap="flat" cmpd="sng">
                      <a:solidFill>
                        <a:schemeClr val="accent3"/>
                      </a:solidFill>
                      <a:prstDash val="solid"/>
                      <a:round/>
                      <a:headEnd type="none" w="sm" len="sm"/>
                      <a:tailEnd type="none" w="sm" len="sm"/>
                    </a:lnB>
                    <a:solidFill>
                      <a:srgbClr val="7D9B82"/>
                    </a:solidFill>
                  </a:tcPr>
                </a:tc>
                <a:tc>
                  <a:txBody>
                    <a:bodyPr/>
                    <a:lstStyle/>
                    <a:p>
                      <a:pPr marL="0" lvl="0" indent="0" algn="ctr" rtl="0">
                        <a:spcBef>
                          <a:spcPts val="0"/>
                        </a:spcBef>
                        <a:spcAft>
                          <a:spcPts val="0"/>
                        </a:spcAft>
                        <a:buNone/>
                      </a:pPr>
                      <a:r>
                        <a:rPr lang="en" sz="2200">
                          <a:solidFill>
                            <a:schemeClr val="dk2"/>
                          </a:solidFill>
                          <a:latin typeface="Anaheim"/>
                          <a:ea typeface="Anaheim"/>
                          <a:cs typeface="Anaheim"/>
                          <a:sym typeface="Anaheim"/>
                        </a:rPr>
                        <a:t>13</a:t>
                      </a:r>
                      <a:endParaRPr sz="2200">
                        <a:solidFill>
                          <a:schemeClr val="dk2"/>
                        </a:solidFill>
                        <a:latin typeface="Anaheim"/>
                        <a:ea typeface="Anaheim"/>
                        <a:cs typeface="Anaheim"/>
                        <a:sym typeface="Anaheim"/>
                      </a:endParaRPr>
                    </a:p>
                  </a:txBody>
                  <a:tcPr marL="79851" marR="79851" marT="79851" marB="79851" anchor="ctr">
                    <a:lnL w="38100" cap="flat" cmpd="sng">
                      <a:solidFill>
                        <a:schemeClr val="accent3"/>
                      </a:solidFill>
                      <a:prstDash val="solid"/>
                      <a:round/>
                      <a:headEnd type="none" w="sm" len="sm"/>
                      <a:tailEnd type="none" w="sm" len="sm"/>
                    </a:lnL>
                    <a:lnR w="19050" cap="flat" cmpd="sng">
                      <a:solidFill>
                        <a:schemeClr val="accent3">
                          <a:alpha val="0"/>
                        </a:schemeClr>
                      </a:solidFill>
                      <a:prstDash val="solid"/>
                      <a:round/>
                      <a:headEnd type="none" w="sm" len="sm"/>
                      <a:tailEnd type="none" w="sm" len="sm"/>
                    </a:lnR>
                    <a:lnT w="38100" cap="flat" cmpd="sng">
                      <a:solidFill>
                        <a:schemeClr val="accent3"/>
                      </a:solidFill>
                      <a:prstDash val="solid"/>
                      <a:round/>
                      <a:headEnd type="none" w="sm" len="sm"/>
                      <a:tailEnd type="none" w="sm" len="sm"/>
                    </a:lnT>
                    <a:lnB w="38100" cap="flat" cmpd="sng">
                      <a:solidFill>
                        <a:schemeClr val="accent3"/>
                      </a:solidFill>
                      <a:prstDash val="solid"/>
                      <a:round/>
                      <a:headEnd type="none" w="sm" len="sm"/>
                      <a:tailEnd type="none" w="sm" len="sm"/>
                    </a:lnB>
                  </a:tcPr>
                </a:tc>
                <a:extLst>
                  <a:ext uri="{0D108BD9-81ED-4DB2-BD59-A6C34878D82A}">
                    <a16:rowId xmlns:a16="http://schemas.microsoft.com/office/drawing/2014/main" val="10002"/>
                  </a:ext>
                </a:extLst>
              </a:tr>
              <a:tr h="492467">
                <a:tc>
                  <a:txBody>
                    <a:bodyPr/>
                    <a:lstStyle/>
                    <a:p>
                      <a:pPr marL="0" lvl="0" indent="0" algn="ctr" rtl="0">
                        <a:spcBef>
                          <a:spcPts val="0"/>
                        </a:spcBef>
                        <a:spcAft>
                          <a:spcPts val="0"/>
                        </a:spcAft>
                        <a:buNone/>
                      </a:pPr>
                      <a:r>
                        <a:rPr lang="en" sz="2200" dirty="0">
                          <a:solidFill>
                            <a:schemeClr val="dk2"/>
                          </a:solidFill>
                          <a:latin typeface="Anaheim"/>
                          <a:ea typeface="Anaheim"/>
                          <a:cs typeface="Anaheim"/>
                          <a:sym typeface="Anaheim"/>
                        </a:rPr>
                        <a:t>14</a:t>
                      </a:r>
                      <a:endParaRPr sz="2200" dirty="0">
                        <a:solidFill>
                          <a:schemeClr val="dk2"/>
                        </a:solidFill>
                        <a:latin typeface="Anaheim"/>
                        <a:ea typeface="Anaheim"/>
                        <a:cs typeface="Anaheim"/>
                        <a:sym typeface="Anaheim"/>
                      </a:endParaRPr>
                    </a:p>
                  </a:txBody>
                  <a:tcPr marL="79851" marR="79851" marT="79851" marB="79851" anchor="ctr">
                    <a:lnL w="9525" cap="flat" cmpd="sng">
                      <a:solidFill>
                        <a:schemeClr val="accent3">
                          <a:alpha val="0"/>
                        </a:schemeClr>
                      </a:solidFill>
                      <a:prstDash val="solid"/>
                      <a:round/>
                      <a:headEnd type="none" w="sm" len="sm"/>
                      <a:tailEnd type="none" w="sm" len="sm"/>
                    </a:lnL>
                    <a:lnR w="38100" cap="flat" cmpd="sng">
                      <a:solidFill>
                        <a:schemeClr val="accent3"/>
                      </a:solidFill>
                      <a:prstDash val="solid"/>
                      <a:round/>
                      <a:headEnd type="none" w="sm" len="sm"/>
                      <a:tailEnd type="none" w="sm" len="sm"/>
                    </a:lnR>
                    <a:lnT w="38100" cap="flat" cmpd="sng">
                      <a:solidFill>
                        <a:schemeClr val="accent3"/>
                      </a:solidFill>
                      <a:prstDash val="solid"/>
                      <a:round/>
                      <a:headEnd type="none" w="sm" len="sm"/>
                      <a:tailEnd type="none" w="sm" len="sm"/>
                    </a:lnT>
                    <a:lnB w="38100" cap="flat" cmpd="sng">
                      <a:solidFill>
                        <a:schemeClr val="accent3"/>
                      </a:solidFill>
                      <a:prstDash val="solid"/>
                      <a:round/>
                      <a:headEnd type="none" w="sm" len="sm"/>
                      <a:tailEnd type="none" w="sm" len="sm"/>
                    </a:lnB>
                    <a:solidFill>
                      <a:schemeClr val="accent6"/>
                    </a:solidFill>
                  </a:tcPr>
                </a:tc>
                <a:tc>
                  <a:txBody>
                    <a:bodyPr/>
                    <a:lstStyle/>
                    <a:p>
                      <a:pPr marL="0" lvl="0" indent="0" algn="ctr" rtl="0">
                        <a:spcBef>
                          <a:spcPts val="0"/>
                        </a:spcBef>
                        <a:spcAft>
                          <a:spcPts val="0"/>
                        </a:spcAft>
                        <a:buNone/>
                      </a:pPr>
                      <a:r>
                        <a:rPr lang="en" sz="2200" dirty="0">
                          <a:solidFill>
                            <a:schemeClr val="dk2"/>
                          </a:solidFill>
                          <a:latin typeface="Anaheim"/>
                          <a:ea typeface="Anaheim"/>
                          <a:cs typeface="Anaheim"/>
                          <a:sym typeface="Anaheim"/>
                        </a:rPr>
                        <a:t>15</a:t>
                      </a:r>
                      <a:endParaRPr sz="2200" dirty="0">
                        <a:solidFill>
                          <a:schemeClr val="dk2"/>
                        </a:solidFill>
                        <a:latin typeface="Anaheim"/>
                        <a:ea typeface="Anaheim"/>
                        <a:cs typeface="Anaheim"/>
                        <a:sym typeface="Anaheim"/>
                      </a:endParaRPr>
                    </a:p>
                  </a:txBody>
                  <a:tcPr marL="79851" marR="79851" marT="79851" marB="79851" anchor="ctr">
                    <a:lnL w="38100" cap="flat" cmpd="sng">
                      <a:solidFill>
                        <a:schemeClr val="accent3"/>
                      </a:solidFill>
                      <a:prstDash val="solid"/>
                      <a:round/>
                      <a:headEnd type="none" w="sm" len="sm"/>
                      <a:tailEnd type="none" w="sm" len="sm"/>
                    </a:lnL>
                    <a:lnR w="38100" cap="flat" cmpd="sng">
                      <a:solidFill>
                        <a:schemeClr val="accent3"/>
                      </a:solidFill>
                      <a:prstDash val="solid"/>
                      <a:round/>
                      <a:headEnd type="none" w="sm" len="sm"/>
                      <a:tailEnd type="none" w="sm" len="sm"/>
                    </a:lnR>
                    <a:lnT w="38100" cap="flat" cmpd="sng">
                      <a:solidFill>
                        <a:schemeClr val="accent3"/>
                      </a:solidFill>
                      <a:prstDash val="solid"/>
                      <a:round/>
                      <a:headEnd type="none" w="sm" len="sm"/>
                      <a:tailEnd type="none" w="sm" len="sm"/>
                    </a:lnT>
                    <a:lnB w="38100" cap="flat" cmpd="sng">
                      <a:solidFill>
                        <a:schemeClr val="accent3"/>
                      </a:solidFill>
                      <a:prstDash val="solid"/>
                      <a:round/>
                      <a:headEnd type="none" w="sm" len="sm"/>
                      <a:tailEnd type="none" w="sm" len="sm"/>
                    </a:lnB>
                  </a:tcPr>
                </a:tc>
                <a:tc>
                  <a:txBody>
                    <a:bodyPr/>
                    <a:lstStyle/>
                    <a:p>
                      <a:pPr marL="0" lvl="0" indent="0" algn="ctr" rtl="0">
                        <a:spcBef>
                          <a:spcPts val="0"/>
                        </a:spcBef>
                        <a:spcAft>
                          <a:spcPts val="0"/>
                        </a:spcAft>
                        <a:buNone/>
                      </a:pPr>
                      <a:r>
                        <a:rPr lang="en" sz="2200">
                          <a:solidFill>
                            <a:schemeClr val="dk2"/>
                          </a:solidFill>
                          <a:latin typeface="Anaheim"/>
                          <a:ea typeface="Anaheim"/>
                          <a:cs typeface="Anaheim"/>
                          <a:sym typeface="Anaheim"/>
                        </a:rPr>
                        <a:t>16</a:t>
                      </a:r>
                      <a:endParaRPr sz="2200">
                        <a:solidFill>
                          <a:schemeClr val="dk2"/>
                        </a:solidFill>
                        <a:latin typeface="Anaheim"/>
                        <a:ea typeface="Anaheim"/>
                        <a:cs typeface="Anaheim"/>
                        <a:sym typeface="Anaheim"/>
                      </a:endParaRPr>
                    </a:p>
                  </a:txBody>
                  <a:tcPr marL="79851" marR="79851" marT="79851" marB="79851" anchor="ctr">
                    <a:lnL w="38100" cap="flat" cmpd="sng">
                      <a:solidFill>
                        <a:schemeClr val="accent3"/>
                      </a:solidFill>
                      <a:prstDash val="solid"/>
                      <a:round/>
                      <a:headEnd type="none" w="sm" len="sm"/>
                      <a:tailEnd type="none" w="sm" len="sm"/>
                    </a:lnL>
                    <a:lnR w="38100" cap="flat" cmpd="sng">
                      <a:solidFill>
                        <a:schemeClr val="accent3"/>
                      </a:solidFill>
                      <a:prstDash val="solid"/>
                      <a:round/>
                      <a:headEnd type="none" w="sm" len="sm"/>
                      <a:tailEnd type="none" w="sm" len="sm"/>
                    </a:lnR>
                    <a:lnT w="38100" cap="flat" cmpd="sng">
                      <a:solidFill>
                        <a:schemeClr val="accent3"/>
                      </a:solidFill>
                      <a:prstDash val="solid"/>
                      <a:round/>
                      <a:headEnd type="none" w="sm" len="sm"/>
                      <a:tailEnd type="none" w="sm" len="sm"/>
                    </a:lnT>
                    <a:lnB w="38100" cap="flat" cmpd="sng">
                      <a:solidFill>
                        <a:schemeClr val="accent3"/>
                      </a:solidFill>
                      <a:prstDash val="solid"/>
                      <a:round/>
                      <a:headEnd type="none" w="sm" len="sm"/>
                      <a:tailEnd type="none" w="sm" len="sm"/>
                    </a:lnB>
                  </a:tcPr>
                </a:tc>
                <a:tc>
                  <a:txBody>
                    <a:bodyPr/>
                    <a:lstStyle/>
                    <a:p>
                      <a:pPr marL="0" lvl="0" indent="0" algn="ctr" rtl="0">
                        <a:spcBef>
                          <a:spcPts val="0"/>
                        </a:spcBef>
                        <a:spcAft>
                          <a:spcPts val="0"/>
                        </a:spcAft>
                        <a:buNone/>
                      </a:pPr>
                      <a:r>
                        <a:rPr lang="en" sz="2200" dirty="0">
                          <a:solidFill>
                            <a:schemeClr val="accent6"/>
                          </a:solidFill>
                          <a:latin typeface="Anaheim"/>
                          <a:ea typeface="Anaheim"/>
                          <a:cs typeface="Anaheim"/>
                          <a:sym typeface="Anaheim"/>
                        </a:rPr>
                        <a:t>17</a:t>
                      </a:r>
                      <a:endParaRPr sz="2200" dirty="0">
                        <a:solidFill>
                          <a:schemeClr val="accent6"/>
                        </a:solidFill>
                        <a:latin typeface="Anaheim"/>
                        <a:ea typeface="Anaheim"/>
                        <a:cs typeface="Anaheim"/>
                        <a:sym typeface="Anaheim"/>
                      </a:endParaRPr>
                    </a:p>
                  </a:txBody>
                  <a:tcPr marL="79851" marR="79851" marT="79851" marB="79851" anchor="ctr">
                    <a:lnL w="38100" cap="flat" cmpd="sng">
                      <a:solidFill>
                        <a:schemeClr val="accent3"/>
                      </a:solidFill>
                      <a:prstDash val="solid"/>
                      <a:round/>
                      <a:headEnd type="none" w="sm" len="sm"/>
                      <a:tailEnd type="none" w="sm" len="sm"/>
                    </a:lnL>
                    <a:lnR w="38100" cap="flat" cmpd="sng">
                      <a:solidFill>
                        <a:schemeClr val="accent3"/>
                      </a:solidFill>
                      <a:prstDash val="solid"/>
                      <a:round/>
                      <a:headEnd type="none" w="sm" len="sm"/>
                      <a:tailEnd type="none" w="sm" len="sm"/>
                    </a:lnR>
                    <a:lnT w="38100" cap="flat" cmpd="sng">
                      <a:solidFill>
                        <a:schemeClr val="accent3"/>
                      </a:solidFill>
                      <a:prstDash val="solid"/>
                      <a:round/>
                      <a:headEnd type="none" w="sm" len="sm"/>
                      <a:tailEnd type="none" w="sm" len="sm"/>
                    </a:lnT>
                    <a:lnB w="38100" cap="flat" cmpd="sng">
                      <a:solidFill>
                        <a:schemeClr val="accent3"/>
                      </a:solidFill>
                      <a:prstDash val="solid"/>
                      <a:round/>
                      <a:headEnd type="none" w="sm" len="sm"/>
                      <a:tailEnd type="none" w="sm" len="sm"/>
                    </a:lnB>
                    <a:solidFill>
                      <a:srgbClr val="46290A"/>
                    </a:solidFill>
                  </a:tcPr>
                </a:tc>
                <a:tc>
                  <a:txBody>
                    <a:bodyPr/>
                    <a:lstStyle/>
                    <a:p>
                      <a:pPr marL="0" lvl="0" indent="0" algn="ctr" rtl="0">
                        <a:spcBef>
                          <a:spcPts val="0"/>
                        </a:spcBef>
                        <a:spcAft>
                          <a:spcPts val="0"/>
                        </a:spcAft>
                        <a:buNone/>
                      </a:pPr>
                      <a:r>
                        <a:rPr lang="en" sz="2200" dirty="0">
                          <a:solidFill>
                            <a:schemeClr val="accent6"/>
                          </a:solidFill>
                          <a:latin typeface="Anaheim"/>
                          <a:ea typeface="Anaheim"/>
                          <a:cs typeface="Anaheim"/>
                          <a:sym typeface="Anaheim"/>
                        </a:rPr>
                        <a:t>18</a:t>
                      </a:r>
                      <a:endParaRPr sz="2200" dirty="0">
                        <a:solidFill>
                          <a:schemeClr val="accent6"/>
                        </a:solidFill>
                        <a:latin typeface="Anaheim"/>
                        <a:ea typeface="Anaheim"/>
                        <a:cs typeface="Anaheim"/>
                        <a:sym typeface="Anaheim"/>
                      </a:endParaRPr>
                    </a:p>
                  </a:txBody>
                  <a:tcPr marL="79851" marR="79851" marT="79851" marB="79851" anchor="ctr">
                    <a:lnL w="38100" cap="flat" cmpd="sng">
                      <a:solidFill>
                        <a:schemeClr val="accent3"/>
                      </a:solidFill>
                      <a:prstDash val="solid"/>
                      <a:round/>
                      <a:headEnd type="none" w="sm" len="sm"/>
                      <a:tailEnd type="none" w="sm" len="sm"/>
                    </a:lnL>
                    <a:lnR w="38100" cap="flat" cmpd="sng">
                      <a:solidFill>
                        <a:schemeClr val="accent3"/>
                      </a:solidFill>
                      <a:prstDash val="solid"/>
                      <a:round/>
                      <a:headEnd type="none" w="sm" len="sm"/>
                      <a:tailEnd type="none" w="sm" len="sm"/>
                    </a:lnR>
                    <a:lnT w="38100" cap="flat" cmpd="sng">
                      <a:solidFill>
                        <a:schemeClr val="accent3"/>
                      </a:solidFill>
                      <a:prstDash val="solid"/>
                      <a:round/>
                      <a:headEnd type="none" w="sm" len="sm"/>
                      <a:tailEnd type="none" w="sm" len="sm"/>
                    </a:lnT>
                    <a:lnB w="38100" cap="flat" cmpd="sng">
                      <a:solidFill>
                        <a:schemeClr val="accent3"/>
                      </a:solidFill>
                      <a:prstDash val="solid"/>
                      <a:round/>
                      <a:headEnd type="none" w="sm" len="sm"/>
                      <a:tailEnd type="none" w="sm" len="sm"/>
                    </a:lnB>
                    <a:solidFill>
                      <a:srgbClr val="7D9B82"/>
                    </a:solidFill>
                  </a:tcPr>
                </a:tc>
                <a:tc>
                  <a:txBody>
                    <a:bodyPr/>
                    <a:lstStyle/>
                    <a:p>
                      <a:pPr marL="0" lvl="0" indent="0" algn="ctr" rtl="0">
                        <a:spcBef>
                          <a:spcPts val="0"/>
                        </a:spcBef>
                        <a:spcAft>
                          <a:spcPts val="0"/>
                        </a:spcAft>
                        <a:buNone/>
                      </a:pPr>
                      <a:r>
                        <a:rPr lang="en" sz="2200" dirty="0">
                          <a:solidFill>
                            <a:schemeClr val="dk2"/>
                          </a:solidFill>
                          <a:latin typeface="Anaheim"/>
                          <a:ea typeface="Anaheim"/>
                          <a:cs typeface="Anaheim"/>
                          <a:sym typeface="Anaheim"/>
                        </a:rPr>
                        <a:t>19</a:t>
                      </a:r>
                      <a:endParaRPr sz="2200" dirty="0">
                        <a:solidFill>
                          <a:schemeClr val="dk2"/>
                        </a:solidFill>
                        <a:latin typeface="Anaheim"/>
                        <a:ea typeface="Anaheim"/>
                        <a:cs typeface="Anaheim"/>
                        <a:sym typeface="Anaheim"/>
                      </a:endParaRPr>
                    </a:p>
                  </a:txBody>
                  <a:tcPr marL="79851" marR="79851" marT="79851" marB="79851" anchor="ctr">
                    <a:lnL w="38100" cap="flat" cmpd="sng">
                      <a:solidFill>
                        <a:schemeClr val="accent3"/>
                      </a:solidFill>
                      <a:prstDash val="solid"/>
                      <a:round/>
                      <a:headEnd type="none" w="sm" len="sm"/>
                      <a:tailEnd type="none" w="sm" len="sm"/>
                    </a:lnL>
                    <a:lnR w="38100" cap="flat" cmpd="sng">
                      <a:solidFill>
                        <a:schemeClr val="accent3"/>
                      </a:solidFill>
                      <a:prstDash val="solid"/>
                      <a:round/>
                      <a:headEnd type="none" w="sm" len="sm"/>
                      <a:tailEnd type="none" w="sm" len="sm"/>
                    </a:lnR>
                    <a:lnT w="38100" cap="flat" cmpd="sng">
                      <a:solidFill>
                        <a:schemeClr val="accent3"/>
                      </a:solidFill>
                      <a:prstDash val="solid"/>
                      <a:round/>
                      <a:headEnd type="none" w="sm" len="sm"/>
                      <a:tailEnd type="none" w="sm" len="sm"/>
                    </a:lnT>
                    <a:lnB w="38100" cap="flat" cmpd="sng">
                      <a:solidFill>
                        <a:schemeClr val="accent3"/>
                      </a:solidFill>
                      <a:prstDash val="solid"/>
                      <a:round/>
                      <a:headEnd type="none" w="sm" len="sm"/>
                      <a:tailEnd type="none" w="sm" len="sm"/>
                    </a:lnB>
                  </a:tcPr>
                </a:tc>
                <a:tc>
                  <a:txBody>
                    <a:bodyPr/>
                    <a:lstStyle/>
                    <a:p>
                      <a:pPr marL="0" lvl="0" indent="0" algn="ctr" rtl="0">
                        <a:spcBef>
                          <a:spcPts val="0"/>
                        </a:spcBef>
                        <a:spcAft>
                          <a:spcPts val="0"/>
                        </a:spcAft>
                        <a:buNone/>
                      </a:pPr>
                      <a:r>
                        <a:rPr lang="en" sz="2200">
                          <a:solidFill>
                            <a:schemeClr val="dk2"/>
                          </a:solidFill>
                          <a:latin typeface="Anaheim"/>
                          <a:ea typeface="Anaheim"/>
                          <a:cs typeface="Anaheim"/>
                          <a:sym typeface="Anaheim"/>
                        </a:rPr>
                        <a:t>20</a:t>
                      </a:r>
                      <a:endParaRPr sz="2200">
                        <a:solidFill>
                          <a:schemeClr val="dk2"/>
                        </a:solidFill>
                        <a:latin typeface="Anaheim"/>
                        <a:ea typeface="Anaheim"/>
                        <a:cs typeface="Anaheim"/>
                        <a:sym typeface="Anaheim"/>
                      </a:endParaRPr>
                    </a:p>
                  </a:txBody>
                  <a:tcPr marL="79851" marR="79851" marT="79851" marB="79851" anchor="ctr">
                    <a:lnL w="38100" cap="flat" cmpd="sng">
                      <a:solidFill>
                        <a:schemeClr val="accent3"/>
                      </a:solidFill>
                      <a:prstDash val="solid"/>
                      <a:round/>
                      <a:headEnd type="none" w="sm" len="sm"/>
                      <a:tailEnd type="none" w="sm" len="sm"/>
                    </a:lnL>
                    <a:lnR w="9525" cap="flat" cmpd="sng">
                      <a:solidFill>
                        <a:schemeClr val="accent3">
                          <a:alpha val="0"/>
                        </a:schemeClr>
                      </a:solidFill>
                      <a:prstDash val="solid"/>
                      <a:round/>
                      <a:headEnd type="none" w="sm" len="sm"/>
                      <a:tailEnd type="none" w="sm" len="sm"/>
                    </a:lnR>
                    <a:lnT w="38100" cap="flat" cmpd="sng">
                      <a:solidFill>
                        <a:schemeClr val="accent3"/>
                      </a:solidFill>
                      <a:prstDash val="solid"/>
                      <a:round/>
                      <a:headEnd type="none" w="sm" len="sm"/>
                      <a:tailEnd type="none" w="sm" len="sm"/>
                    </a:lnT>
                    <a:lnB w="38100" cap="flat" cmpd="sng">
                      <a:solidFill>
                        <a:schemeClr val="accent3"/>
                      </a:solidFill>
                      <a:prstDash val="solid"/>
                      <a:round/>
                      <a:headEnd type="none" w="sm" len="sm"/>
                      <a:tailEnd type="none" w="sm" len="sm"/>
                    </a:lnB>
                  </a:tcPr>
                </a:tc>
                <a:extLst>
                  <a:ext uri="{0D108BD9-81ED-4DB2-BD59-A6C34878D82A}">
                    <a16:rowId xmlns:a16="http://schemas.microsoft.com/office/drawing/2014/main" val="10003"/>
                  </a:ext>
                </a:extLst>
              </a:tr>
              <a:tr h="492467">
                <a:tc>
                  <a:txBody>
                    <a:bodyPr/>
                    <a:lstStyle/>
                    <a:p>
                      <a:pPr marL="0" lvl="0" indent="0" algn="ctr" rtl="0">
                        <a:spcBef>
                          <a:spcPts val="0"/>
                        </a:spcBef>
                        <a:spcAft>
                          <a:spcPts val="0"/>
                        </a:spcAft>
                        <a:buNone/>
                      </a:pPr>
                      <a:r>
                        <a:rPr lang="en" sz="2200" dirty="0">
                          <a:solidFill>
                            <a:schemeClr val="dk2"/>
                          </a:solidFill>
                          <a:latin typeface="Anaheim"/>
                          <a:ea typeface="Anaheim"/>
                          <a:cs typeface="Anaheim"/>
                          <a:sym typeface="Anaheim"/>
                        </a:rPr>
                        <a:t>21</a:t>
                      </a:r>
                      <a:endParaRPr sz="2200" dirty="0">
                        <a:solidFill>
                          <a:schemeClr val="dk2"/>
                        </a:solidFill>
                        <a:latin typeface="Anaheim"/>
                        <a:ea typeface="Anaheim"/>
                        <a:cs typeface="Anaheim"/>
                        <a:sym typeface="Anaheim"/>
                      </a:endParaRPr>
                    </a:p>
                  </a:txBody>
                  <a:tcPr marL="79851" marR="79851" marT="79851" marB="79851" anchor="ctr">
                    <a:lnL w="9525" cap="flat" cmpd="sng">
                      <a:solidFill>
                        <a:schemeClr val="accent3">
                          <a:alpha val="0"/>
                        </a:schemeClr>
                      </a:solidFill>
                      <a:prstDash val="solid"/>
                      <a:round/>
                      <a:headEnd type="none" w="sm" len="sm"/>
                      <a:tailEnd type="none" w="sm" len="sm"/>
                    </a:lnL>
                    <a:lnR w="38100" cap="flat" cmpd="sng">
                      <a:solidFill>
                        <a:schemeClr val="accent3"/>
                      </a:solidFill>
                      <a:prstDash val="solid"/>
                      <a:round/>
                      <a:headEnd type="none" w="sm" len="sm"/>
                      <a:tailEnd type="none" w="sm" len="sm"/>
                    </a:lnR>
                    <a:lnT w="38100" cap="flat" cmpd="sng">
                      <a:solidFill>
                        <a:schemeClr val="accent3"/>
                      </a:solidFill>
                      <a:prstDash val="solid"/>
                      <a:round/>
                      <a:headEnd type="none" w="sm" len="sm"/>
                      <a:tailEnd type="none" w="sm" len="sm"/>
                    </a:lnT>
                    <a:lnB w="38100" cap="flat" cmpd="sng">
                      <a:solidFill>
                        <a:schemeClr val="accent3"/>
                      </a:solidFill>
                      <a:prstDash val="solid"/>
                      <a:round/>
                      <a:headEnd type="none" w="sm" len="sm"/>
                      <a:tailEnd type="none" w="sm" len="sm"/>
                    </a:lnB>
                    <a:solidFill>
                      <a:schemeClr val="accent6"/>
                    </a:solidFill>
                  </a:tcPr>
                </a:tc>
                <a:tc>
                  <a:txBody>
                    <a:bodyPr/>
                    <a:lstStyle/>
                    <a:p>
                      <a:pPr marL="0" lvl="0" indent="0" algn="ctr" rtl="0">
                        <a:spcBef>
                          <a:spcPts val="0"/>
                        </a:spcBef>
                        <a:spcAft>
                          <a:spcPts val="0"/>
                        </a:spcAft>
                        <a:buNone/>
                      </a:pPr>
                      <a:r>
                        <a:rPr lang="en" sz="2200" dirty="0">
                          <a:solidFill>
                            <a:schemeClr val="dk2"/>
                          </a:solidFill>
                          <a:latin typeface="Anaheim"/>
                          <a:ea typeface="Anaheim"/>
                          <a:cs typeface="Anaheim"/>
                          <a:sym typeface="Anaheim"/>
                        </a:rPr>
                        <a:t>22</a:t>
                      </a:r>
                      <a:endParaRPr sz="2200" dirty="0">
                        <a:solidFill>
                          <a:schemeClr val="dk2"/>
                        </a:solidFill>
                        <a:latin typeface="Anaheim"/>
                        <a:ea typeface="Anaheim"/>
                        <a:cs typeface="Anaheim"/>
                        <a:sym typeface="Anaheim"/>
                      </a:endParaRPr>
                    </a:p>
                  </a:txBody>
                  <a:tcPr marL="79851" marR="79851" marT="79851" marB="79851" anchor="ctr">
                    <a:lnL w="38100" cap="flat" cmpd="sng">
                      <a:solidFill>
                        <a:schemeClr val="accent3"/>
                      </a:solidFill>
                      <a:prstDash val="solid"/>
                      <a:round/>
                      <a:headEnd type="none" w="sm" len="sm"/>
                      <a:tailEnd type="none" w="sm" len="sm"/>
                    </a:lnL>
                    <a:lnR w="38100" cap="flat" cmpd="sng">
                      <a:solidFill>
                        <a:schemeClr val="accent3"/>
                      </a:solidFill>
                      <a:prstDash val="solid"/>
                      <a:round/>
                      <a:headEnd type="none" w="sm" len="sm"/>
                      <a:tailEnd type="none" w="sm" len="sm"/>
                    </a:lnR>
                    <a:lnT w="38100" cap="flat" cmpd="sng">
                      <a:solidFill>
                        <a:schemeClr val="accent3"/>
                      </a:solidFill>
                      <a:prstDash val="solid"/>
                      <a:round/>
                      <a:headEnd type="none" w="sm" len="sm"/>
                      <a:tailEnd type="none" w="sm" len="sm"/>
                    </a:lnT>
                    <a:lnB w="38100" cap="flat" cmpd="sng">
                      <a:solidFill>
                        <a:schemeClr val="accent3"/>
                      </a:solidFill>
                      <a:prstDash val="solid"/>
                      <a:round/>
                      <a:headEnd type="none" w="sm" len="sm"/>
                      <a:tailEnd type="none" w="sm" len="sm"/>
                    </a:lnB>
                    <a:noFill/>
                  </a:tcPr>
                </a:tc>
                <a:tc>
                  <a:txBody>
                    <a:bodyPr/>
                    <a:lstStyle/>
                    <a:p>
                      <a:pPr marL="0" lvl="0" indent="0" algn="ctr" rtl="0">
                        <a:spcBef>
                          <a:spcPts val="0"/>
                        </a:spcBef>
                        <a:spcAft>
                          <a:spcPts val="0"/>
                        </a:spcAft>
                        <a:buNone/>
                      </a:pPr>
                      <a:r>
                        <a:rPr lang="en" sz="2200" b="1">
                          <a:solidFill>
                            <a:srgbClr val="FFEFDE"/>
                          </a:solidFill>
                          <a:latin typeface="Anaheim"/>
                          <a:ea typeface="Anaheim"/>
                          <a:cs typeface="Anaheim"/>
                          <a:sym typeface="Anaheim"/>
                        </a:rPr>
                        <a:t>23</a:t>
                      </a:r>
                      <a:endParaRPr sz="2200" b="1">
                        <a:solidFill>
                          <a:srgbClr val="FFEFDE"/>
                        </a:solidFill>
                        <a:latin typeface="Anaheim"/>
                        <a:ea typeface="Anaheim"/>
                        <a:cs typeface="Anaheim"/>
                        <a:sym typeface="Anaheim"/>
                      </a:endParaRPr>
                    </a:p>
                  </a:txBody>
                  <a:tcPr marL="79851" marR="79851" marT="79851" marB="79851" anchor="ctr">
                    <a:lnL w="38100" cap="flat" cmpd="sng">
                      <a:solidFill>
                        <a:schemeClr val="accent3"/>
                      </a:solidFill>
                      <a:prstDash val="solid"/>
                      <a:round/>
                      <a:headEnd type="none" w="sm" len="sm"/>
                      <a:tailEnd type="none" w="sm" len="sm"/>
                    </a:lnL>
                    <a:lnR w="38100" cap="flat" cmpd="sng">
                      <a:solidFill>
                        <a:schemeClr val="accent3"/>
                      </a:solidFill>
                      <a:prstDash val="solid"/>
                      <a:round/>
                      <a:headEnd type="none" w="sm" len="sm"/>
                      <a:tailEnd type="none" w="sm" len="sm"/>
                    </a:lnR>
                    <a:lnT w="38100" cap="flat" cmpd="sng">
                      <a:solidFill>
                        <a:schemeClr val="accent3"/>
                      </a:solidFill>
                      <a:prstDash val="solid"/>
                      <a:round/>
                      <a:headEnd type="none" w="sm" len="sm"/>
                      <a:tailEnd type="none" w="sm" len="sm"/>
                    </a:lnT>
                    <a:lnB w="38100" cap="flat" cmpd="sng">
                      <a:solidFill>
                        <a:schemeClr val="accent3"/>
                      </a:solidFill>
                      <a:prstDash val="solid"/>
                      <a:round/>
                      <a:headEnd type="none" w="sm" len="sm"/>
                      <a:tailEnd type="none" w="sm" len="sm"/>
                    </a:lnB>
                    <a:solidFill>
                      <a:schemeClr val="dk2"/>
                    </a:solidFill>
                  </a:tcPr>
                </a:tc>
                <a:tc>
                  <a:txBody>
                    <a:bodyPr/>
                    <a:lstStyle/>
                    <a:p>
                      <a:pPr marL="0" lvl="0" indent="0" algn="ctr" rtl="0">
                        <a:spcBef>
                          <a:spcPts val="0"/>
                        </a:spcBef>
                        <a:spcAft>
                          <a:spcPts val="0"/>
                        </a:spcAft>
                        <a:buNone/>
                      </a:pPr>
                      <a:r>
                        <a:rPr lang="en" sz="2200">
                          <a:solidFill>
                            <a:schemeClr val="dk2"/>
                          </a:solidFill>
                          <a:latin typeface="Anaheim"/>
                          <a:ea typeface="Anaheim"/>
                          <a:cs typeface="Anaheim"/>
                          <a:sym typeface="Anaheim"/>
                        </a:rPr>
                        <a:t>24</a:t>
                      </a:r>
                      <a:endParaRPr sz="2200">
                        <a:solidFill>
                          <a:schemeClr val="dk2"/>
                        </a:solidFill>
                        <a:latin typeface="Anaheim"/>
                        <a:ea typeface="Anaheim"/>
                        <a:cs typeface="Anaheim"/>
                        <a:sym typeface="Anaheim"/>
                      </a:endParaRPr>
                    </a:p>
                  </a:txBody>
                  <a:tcPr marL="79851" marR="79851" marT="79851" marB="79851" anchor="ctr">
                    <a:lnL w="38100" cap="flat" cmpd="sng">
                      <a:solidFill>
                        <a:schemeClr val="accent3"/>
                      </a:solidFill>
                      <a:prstDash val="solid"/>
                      <a:round/>
                      <a:headEnd type="none" w="sm" len="sm"/>
                      <a:tailEnd type="none" w="sm" len="sm"/>
                    </a:lnL>
                    <a:lnR w="38100" cap="flat" cmpd="sng">
                      <a:solidFill>
                        <a:schemeClr val="accent3"/>
                      </a:solidFill>
                      <a:prstDash val="solid"/>
                      <a:round/>
                      <a:headEnd type="none" w="sm" len="sm"/>
                      <a:tailEnd type="none" w="sm" len="sm"/>
                    </a:lnR>
                    <a:lnT w="38100" cap="flat" cmpd="sng">
                      <a:solidFill>
                        <a:schemeClr val="accent3"/>
                      </a:solidFill>
                      <a:prstDash val="solid"/>
                      <a:round/>
                      <a:headEnd type="none" w="sm" len="sm"/>
                      <a:tailEnd type="none" w="sm" len="sm"/>
                    </a:lnT>
                    <a:lnB w="38100" cap="flat" cmpd="sng">
                      <a:solidFill>
                        <a:schemeClr val="accent3"/>
                      </a:solidFill>
                      <a:prstDash val="solid"/>
                      <a:round/>
                      <a:headEnd type="none" w="sm" len="sm"/>
                      <a:tailEnd type="none" w="sm" len="sm"/>
                    </a:lnB>
                  </a:tcPr>
                </a:tc>
                <a:tc>
                  <a:txBody>
                    <a:bodyPr/>
                    <a:lstStyle/>
                    <a:p>
                      <a:pPr marL="0" lvl="0" indent="0" algn="ctr" rtl="0">
                        <a:spcBef>
                          <a:spcPts val="0"/>
                        </a:spcBef>
                        <a:spcAft>
                          <a:spcPts val="0"/>
                        </a:spcAft>
                        <a:buNone/>
                      </a:pPr>
                      <a:r>
                        <a:rPr lang="en" sz="2200">
                          <a:solidFill>
                            <a:schemeClr val="dk2"/>
                          </a:solidFill>
                          <a:latin typeface="Anaheim"/>
                          <a:ea typeface="Anaheim"/>
                          <a:cs typeface="Anaheim"/>
                          <a:sym typeface="Anaheim"/>
                        </a:rPr>
                        <a:t>25</a:t>
                      </a:r>
                      <a:endParaRPr sz="2200">
                        <a:solidFill>
                          <a:schemeClr val="dk2"/>
                        </a:solidFill>
                        <a:latin typeface="Anaheim"/>
                        <a:ea typeface="Anaheim"/>
                        <a:cs typeface="Anaheim"/>
                        <a:sym typeface="Anaheim"/>
                      </a:endParaRPr>
                    </a:p>
                  </a:txBody>
                  <a:tcPr marL="79851" marR="79851" marT="79851" marB="79851" anchor="ctr">
                    <a:lnL w="38100" cap="flat" cmpd="sng">
                      <a:solidFill>
                        <a:schemeClr val="accent3"/>
                      </a:solidFill>
                      <a:prstDash val="solid"/>
                      <a:round/>
                      <a:headEnd type="none" w="sm" len="sm"/>
                      <a:tailEnd type="none" w="sm" len="sm"/>
                    </a:lnL>
                    <a:lnR w="38100" cap="flat" cmpd="sng">
                      <a:solidFill>
                        <a:schemeClr val="accent3"/>
                      </a:solidFill>
                      <a:prstDash val="solid"/>
                      <a:round/>
                      <a:headEnd type="none" w="sm" len="sm"/>
                      <a:tailEnd type="none" w="sm" len="sm"/>
                    </a:lnR>
                    <a:lnT w="38100" cap="flat" cmpd="sng">
                      <a:solidFill>
                        <a:schemeClr val="accent3"/>
                      </a:solidFill>
                      <a:prstDash val="solid"/>
                      <a:round/>
                      <a:headEnd type="none" w="sm" len="sm"/>
                      <a:tailEnd type="none" w="sm" len="sm"/>
                    </a:lnT>
                    <a:lnB w="38100" cap="flat" cmpd="sng">
                      <a:solidFill>
                        <a:schemeClr val="accent3"/>
                      </a:solidFill>
                      <a:prstDash val="solid"/>
                      <a:round/>
                      <a:headEnd type="none" w="sm" len="sm"/>
                      <a:tailEnd type="none" w="sm" len="sm"/>
                    </a:lnB>
                  </a:tcPr>
                </a:tc>
                <a:tc>
                  <a:txBody>
                    <a:bodyPr/>
                    <a:lstStyle/>
                    <a:p>
                      <a:pPr marL="0" lvl="0" indent="0" algn="ctr" rtl="0">
                        <a:spcBef>
                          <a:spcPts val="0"/>
                        </a:spcBef>
                        <a:spcAft>
                          <a:spcPts val="0"/>
                        </a:spcAft>
                        <a:buNone/>
                      </a:pPr>
                      <a:r>
                        <a:rPr lang="en" sz="2200">
                          <a:solidFill>
                            <a:schemeClr val="dk2"/>
                          </a:solidFill>
                          <a:latin typeface="Anaheim"/>
                          <a:ea typeface="Anaheim"/>
                          <a:cs typeface="Anaheim"/>
                          <a:sym typeface="Anaheim"/>
                        </a:rPr>
                        <a:t>26</a:t>
                      </a:r>
                      <a:endParaRPr sz="2200">
                        <a:solidFill>
                          <a:schemeClr val="dk2"/>
                        </a:solidFill>
                        <a:latin typeface="Anaheim"/>
                        <a:ea typeface="Anaheim"/>
                        <a:cs typeface="Anaheim"/>
                        <a:sym typeface="Anaheim"/>
                      </a:endParaRPr>
                    </a:p>
                  </a:txBody>
                  <a:tcPr marL="79851" marR="79851" marT="79851" marB="79851" anchor="ctr">
                    <a:lnL w="38100" cap="flat" cmpd="sng">
                      <a:solidFill>
                        <a:schemeClr val="accent3"/>
                      </a:solidFill>
                      <a:prstDash val="solid"/>
                      <a:round/>
                      <a:headEnd type="none" w="sm" len="sm"/>
                      <a:tailEnd type="none" w="sm" len="sm"/>
                    </a:lnL>
                    <a:lnR w="38100" cap="flat" cmpd="sng">
                      <a:solidFill>
                        <a:schemeClr val="accent3"/>
                      </a:solidFill>
                      <a:prstDash val="solid"/>
                      <a:round/>
                      <a:headEnd type="none" w="sm" len="sm"/>
                      <a:tailEnd type="none" w="sm" len="sm"/>
                    </a:lnR>
                    <a:lnT w="38100" cap="flat" cmpd="sng">
                      <a:solidFill>
                        <a:schemeClr val="accent3"/>
                      </a:solidFill>
                      <a:prstDash val="solid"/>
                      <a:round/>
                      <a:headEnd type="none" w="sm" len="sm"/>
                      <a:tailEnd type="none" w="sm" len="sm"/>
                    </a:lnT>
                    <a:lnB w="38100" cap="flat" cmpd="sng">
                      <a:solidFill>
                        <a:schemeClr val="accent3"/>
                      </a:solidFill>
                      <a:prstDash val="solid"/>
                      <a:round/>
                      <a:headEnd type="none" w="sm" len="sm"/>
                      <a:tailEnd type="none" w="sm" len="sm"/>
                    </a:lnB>
                  </a:tcPr>
                </a:tc>
                <a:tc>
                  <a:txBody>
                    <a:bodyPr/>
                    <a:lstStyle/>
                    <a:p>
                      <a:pPr marL="0" lvl="0" indent="0" algn="ctr" rtl="0">
                        <a:spcBef>
                          <a:spcPts val="0"/>
                        </a:spcBef>
                        <a:spcAft>
                          <a:spcPts val="0"/>
                        </a:spcAft>
                        <a:buNone/>
                      </a:pPr>
                      <a:r>
                        <a:rPr lang="en" sz="2200" b="1">
                          <a:solidFill>
                            <a:srgbClr val="FFEFDE"/>
                          </a:solidFill>
                          <a:latin typeface="Anaheim"/>
                          <a:ea typeface="Anaheim"/>
                          <a:cs typeface="Anaheim"/>
                          <a:sym typeface="Anaheim"/>
                        </a:rPr>
                        <a:t>27</a:t>
                      </a:r>
                      <a:endParaRPr sz="2200" b="1">
                        <a:solidFill>
                          <a:srgbClr val="FFEFDE"/>
                        </a:solidFill>
                        <a:latin typeface="Anaheim"/>
                        <a:ea typeface="Anaheim"/>
                        <a:cs typeface="Anaheim"/>
                        <a:sym typeface="Anaheim"/>
                      </a:endParaRPr>
                    </a:p>
                  </a:txBody>
                  <a:tcPr marL="79851" marR="79851" marT="79851" marB="79851" anchor="ctr">
                    <a:lnL w="38100" cap="flat" cmpd="sng">
                      <a:solidFill>
                        <a:schemeClr val="accent3"/>
                      </a:solidFill>
                      <a:prstDash val="solid"/>
                      <a:round/>
                      <a:headEnd type="none" w="sm" len="sm"/>
                      <a:tailEnd type="none" w="sm" len="sm"/>
                    </a:lnL>
                    <a:lnR w="9525" cap="flat" cmpd="sng">
                      <a:solidFill>
                        <a:schemeClr val="accent3">
                          <a:alpha val="0"/>
                        </a:schemeClr>
                      </a:solidFill>
                      <a:prstDash val="solid"/>
                      <a:round/>
                      <a:headEnd type="none" w="sm" len="sm"/>
                      <a:tailEnd type="none" w="sm" len="sm"/>
                    </a:lnR>
                    <a:lnT w="38100" cap="flat" cmpd="sng">
                      <a:solidFill>
                        <a:schemeClr val="accent3"/>
                      </a:solidFill>
                      <a:prstDash val="solid"/>
                      <a:round/>
                      <a:headEnd type="none" w="sm" len="sm"/>
                      <a:tailEnd type="none" w="sm" len="sm"/>
                    </a:lnT>
                    <a:lnB w="38100" cap="flat" cmpd="sng">
                      <a:solidFill>
                        <a:schemeClr val="accent3"/>
                      </a:solidFill>
                      <a:prstDash val="solid"/>
                      <a:round/>
                      <a:headEnd type="none" w="sm" len="sm"/>
                      <a:tailEnd type="none" w="sm" len="sm"/>
                    </a:lnB>
                    <a:solidFill>
                      <a:schemeClr val="lt2"/>
                    </a:solidFill>
                  </a:tcPr>
                </a:tc>
                <a:extLst>
                  <a:ext uri="{0D108BD9-81ED-4DB2-BD59-A6C34878D82A}">
                    <a16:rowId xmlns:a16="http://schemas.microsoft.com/office/drawing/2014/main" val="10004"/>
                  </a:ext>
                </a:extLst>
              </a:tr>
              <a:tr h="492467">
                <a:tc>
                  <a:txBody>
                    <a:bodyPr/>
                    <a:lstStyle/>
                    <a:p>
                      <a:pPr marL="0" lvl="0" indent="0" algn="ctr" rtl="0">
                        <a:spcBef>
                          <a:spcPts val="0"/>
                        </a:spcBef>
                        <a:spcAft>
                          <a:spcPts val="0"/>
                        </a:spcAft>
                        <a:buNone/>
                      </a:pPr>
                      <a:r>
                        <a:rPr lang="en" sz="2200">
                          <a:solidFill>
                            <a:schemeClr val="dk2"/>
                          </a:solidFill>
                          <a:latin typeface="Anaheim"/>
                          <a:ea typeface="Anaheim"/>
                          <a:cs typeface="Anaheim"/>
                          <a:sym typeface="Anaheim"/>
                        </a:rPr>
                        <a:t>28</a:t>
                      </a:r>
                      <a:endParaRPr sz="2200">
                        <a:solidFill>
                          <a:schemeClr val="dk2"/>
                        </a:solidFill>
                        <a:latin typeface="Anaheim"/>
                        <a:ea typeface="Anaheim"/>
                        <a:cs typeface="Anaheim"/>
                        <a:sym typeface="Anaheim"/>
                      </a:endParaRPr>
                    </a:p>
                  </a:txBody>
                  <a:tcPr marL="79851" marR="79851" marT="79851" marB="79851" anchor="ctr">
                    <a:lnL w="9525" cap="flat" cmpd="sng">
                      <a:solidFill>
                        <a:schemeClr val="accent3">
                          <a:alpha val="0"/>
                        </a:schemeClr>
                      </a:solidFill>
                      <a:prstDash val="solid"/>
                      <a:round/>
                      <a:headEnd type="none" w="sm" len="sm"/>
                      <a:tailEnd type="none" w="sm" len="sm"/>
                    </a:lnL>
                    <a:lnR w="38100" cap="flat" cmpd="sng">
                      <a:solidFill>
                        <a:schemeClr val="accent3"/>
                      </a:solidFill>
                      <a:prstDash val="solid"/>
                      <a:round/>
                      <a:headEnd type="none" w="sm" len="sm"/>
                      <a:tailEnd type="none" w="sm" len="sm"/>
                    </a:lnR>
                    <a:lnT w="38100" cap="flat" cmpd="sng">
                      <a:solidFill>
                        <a:schemeClr val="accent3"/>
                      </a:solidFill>
                      <a:prstDash val="solid"/>
                      <a:round/>
                      <a:headEnd type="none" w="sm" len="sm"/>
                      <a:tailEnd type="none" w="sm" len="sm"/>
                    </a:lnT>
                    <a:lnB w="9525" cap="flat" cmpd="sng">
                      <a:solidFill>
                        <a:schemeClr val="accent3">
                          <a:alpha val="0"/>
                        </a:schemeClr>
                      </a:solidFill>
                      <a:prstDash val="solid"/>
                      <a:round/>
                      <a:headEnd type="none" w="sm" len="sm"/>
                      <a:tailEnd type="none" w="sm" len="sm"/>
                    </a:lnB>
                  </a:tcPr>
                </a:tc>
                <a:tc>
                  <a:txBody>
                    <a:bodyPr/>
                    <a:lstStyle/>
                    <a:p>
                      <a:pPr marL="0" lvl="0" indent="0" algn="ctr" rtl="0">
                        <a:spcBef>
                          <a:spcPts val="0"/>
                        </a:spcBef>
                        <a:spcAft>
                          <a:spcPts val="0"/>
                        </a:spcAft>
                        <a:buNone/>
                      </a:pPr>
                      <a:r>
                        <a:rPr lang="en" sz="2200">
                          <a:solidFill>
                            <a:schemeClr val="dk2"/>
                          </a:solidFill>
                          <a:latin typeface="Anaheim"/>
                          <a:ea typeface="Anaheim"/>
                          <a:cs typeface="Anaheim"/>
                          <a:sym typeface="Anaheim"/>
                        </a:rPr>
                        <a:t>29</a:t>
                      </a:r>
                      <a:endParaRPr sz="2200">
                        <a:solidFill>
                          <a:schemeClr val="dk2"/>
                        </a:solidFill>
                        <a:latin typeface="Anaheim"/>
                        <a:ea typeface="Anaheim"/>
                        <a:cs typeface="Anaheim"/>
                        <a:sym typeface="Anaheim"/>
                      </a:endParaRPr>
                    </a:p>
                  </a:txBody>
                  <a:tcPr marL="79851" marR="79851" marT="79851" marB="79851" anchor="ctr">
                    <a:lnL w="38100" cap="flat" cmpd="sng">
                      <a:solidFill>
                        <a:schemeClr val="accent3"/>
                      </a:solidFill>
                      <a:prstDash val="solid"/>
                      <a:round/>
                      <a:headEnd type="none" w="sm" len="sm"/>
                      <a:tailEnd type="none" w="sm" len="sm"/>
                    </a:lnL>
                    <a:lnR w="38100" cap="flat" cmpd="sng">
                      <a:solidFill>
                        <a:schemeClr val="accent3"/>
                      </a:solidFill>
                      <a:prstDash val="solid"/>
                      <a:round/>
                      <a:headEnd type="none" w="sm" len="sm"/>
                      <a:tailEnd type="none" w="sm" len="sm"/>
                    </a:lnR>
                    <a:lnT w="38100" cap="flat" cmpd="sng">
                      <a:solidFill>
                        <a:schemeClr val="accent3"/>
                      </a:solidFill>
                      <a:prstDash val="solid"/>
                      <a:round/>
                      <a:headEnd type="none" w="sm" len="sm"/>
                      <a:tailEnd type="none" w="sm" len="sm"/>
                    </a:lnT>
                    <a:lnB w="9525" cap="flat" cmpd="sng">
                      <a:solidFill>
                        <a:schemeClr val="accent3">
                          <a:alpha val="0"/>
                        </a:schemeClr>
                      </a:solidFill>
                      <a:prstDash val="solid"/>
                      <a:round/>
                      <a:headEnd type="none" w="sm" len="sm"/>
                      <a:tailEnd type="none" w="sm" len="sm"/>
                    </a:lnB>
                  </a:tcPr>
                </a:tc>
                <a:tc>
                  <a:txBody>
                    <a:bodyPr/>
                    <a:lstStyle/>
                    <a:p>
                      <a:pPr marL="0" lvl="0" indent="0" algn="ctr" rtl="0">
                        <a:spcBef>
                          <a:spcPts val="0"/>
                        </a:spcBef>
                        <a:spcAft>
                          <a:spcPts val="0"/>
                        </a:spcAft>
                        <a:buNone/>
                      </a:pPr>
                      <a:r>
                        <a:rPr lang="en" sz="2200">
                          <a:solidFill>
                            <a:schemeClr val="dk2"/>
                          </a:solidFill>
                          <a:latin typeface="Anaheim"/>
                          <a:ea typeface="Anaheim"/>
                          <a:cs typeface="Anaheim"/>
                          <a:sym typeface="Anaheim"/>
                        </a:rPr>
                        <a:t>30</a:t>
                      </a:r>
                      <a:endParaRPr sz="2200">
                        <a:solidFill>
                          <a:schemeClr val="dk2"/>
                        </a:solidFill>
                        <a:latin typeface="Anaheim"/>
                        <a:ea typeface="Anaheim"/>
                        <a:cs typeface="Anaheim"/>
                        <a:sym typeface="Anaheim"/>
                      </a:endParaRPr>
                    </a:p>
                  </a:txBody>
                  <a:tcPr marL="79851" marR="79851" marT="79851" marB="79851" anchor="ctr">
                    <a:lnL w="38100" cap="flat" cmpd="sng">
                      <a:solidFill>
                        <a:schemeClr val="accent3"/>
                      </a:solidFill>
                      <a:prstDash val="solid"/>
                      <a:round/>
                      <a:headEnd type="none" w="sm" len="sm"/>
                      <a:tailEnd type="none" w="sm" len="sm"/>
                    </a:lnL>
                    <a:lnR w="38100" cap="flat" cmpd="sng">
                      <a:solidFill>
                        <a:schemeClr val="accent3"/>
                      </a:solidFill>
                      <a:prstDash val="solid"/>
                      <a:round/>
                      <a:headEnd type="none" w="sm" len="sm"/>
                      <a:tailEnd type="none" w="sm" len="sm"/>
                    </a:lnR>
                    <a:lnT w="38100" cap="flat" cmpd="sng">
                      <a:solidFill>
                        <a:schemeClr val="accent3"/>
                      </a:solidFill>
                      <a:prstDash val="solid"/>
                      <a:round/>
                      <a:headEnd type="none" w="sm" len="sm"/>
                      <a:tailEnd type="none" w="sm" len="sm"/>
                    </a:lnT>
                    <a:lnB w="9525" cap="flat" cmpd="sng">
                      <a:solidFill>
                        <a:schemeClr val="accent3">
                          <a:alpha val="0"/>
                        </a:schemeClr>
                      </a:solidFill>
                      <a:prstDash val="solid"/>
                      <a:round/>
                      <a:headEnd type="none" w="sm" len="sm"/>
                      <a:tailEnd type="none" w="sm" len="sm"/>
                    </a:lnB>
                  </a:tcPr>
                </a:tc>
                <a:tc>
                  <a:txBody>
                    <a:bodyPr/>
                    <a:lstStyle/>
                    <a:p>
                      <a:pPr marL="0" lvl="0" indent="0" algn="ctr" rtl="0">
                        <a:spcBef>
                          <a:spcPts val="0"/>
                        </a:spcBef>
                        <a:spcAft>
                          <a:spcPts val="0"/>
                        </a:spcAft>
                        <a:buNone/>
                      </a:pPr>
                      <a:r>
                        <a:rPr lang="en" sz="2200">
                          <a:solidFill>
                            <a:schemeClr val="dk2"/>
                          </a:solidFill>
                          <a:latin typeface="Anaheim"/>
                          <a:ea typeface="Anaheim"/>
                          <a:cs typeface="Anaheim"/>
                          <a:sym typeface="Anaheim"/>
                        </a:rPr>
                        <a:t>31</a:t>
                      </a:r>
                      <a:endParaRPr sz="2200">
                        <a:solidFill>
                          <a:schemeClr val="dk2"/>
                        </a:solidFill>
                        <a:latin typeface="Anaheim"/>
                        <a:ea typeface="Anaheim"/>
                        <a:cs typeface="Anaheim"/>
                        <a:sym typeface="Anaheim"/>
                      </a:endParaRPr>
                    </a:p>
                  </a:txBody>
                  <a:tcPr marL="79851" marR="79851" marT="79851" marB="79851" anchor="ctr">
                    <a:lnL w="38100" cap="flat" cmpd="sng">
                      <a:solidFill>
                        <a:schemeClr val="accent3"/>
                      </a:solidFill>
                      <a:prstDash val="solid"/>
                      <a:round/>
                      <a:headEnd type="none" w="sm" len="sm"/>
                      <a:tailEnd type="none" w="sm" len="sm"/>
                    </a:lnL>
                    <a:lnR w="38100" cap="flat" cmpd="sng">
                      <a:solidFill>
                        <a:schemeClr val="accent3"/>
                      </a:solidFill>
                      <a:prstDash val="solid"/>
                      <a:round/>
                      <a:headEnd type="none" w="sm" len="sm"/>
                      <a:tailEnd type="none" w="sm" len="sm"/>
                    </a:lnR>
                    <a:lnT w="38100" cap="flat" cmpd="sng">
                      <a:solidFill>
                        <a:schemeClr val="accent3"/>
                      </a:solidFill>
                      <a:prstDash val="solid"/>
                      <a:round/>
                      <a:headEnd type="none" w="sm" len="sm"/>
                      <a:tailEnd type="none" w="sm" len="sm"/>
                    </a:lnT>
                    <a:lnB w="9525" cap="flat" cmpd="sng">
                      <a:solidFill>
                        <a:schemeClr val="accent3">
                          <a:alpha val="0"/>
                        </a:schemeClr>
                      </a:solidFill>
                      <a:prstDash val="solid"/>
                      <a:round/>
                      <a:headEnd type="none" w="sm" len="sm"/>
                      <a:tailEnd type="none" w="sm" len="sm"/>
                    </a:lnB>
                  </a:tcPr>
                </a:tc>
                <a:tc>
                  <a:txBody>
                    <a:bodyPr/>
                    <a:lstStyle/>
                    <a:p>
                      <a:pPr marL="0" lvl="0" indent="0" algn="l" rtl="0">
                        <a:spcBef>
                          <a:spcPts val="0"/>
                        </a:spcBef>
                        <a:spcAft>
                          <a:spcPts val="0"/>
                        </a:spcAft>
                        <a:buNone/>
                      </a:pPr>
                      <a:endParaRPr sz="2200">
                        <a:solidFill>
                          <a:schemeClr val="dk2"/>
                        </a:solidFill>
                        <a:latin typeface="Anaheim"/>
                        <a:ea typeface="Anaheim"/>
                        <a:cs typeface="Anaheim"/>
                        <a:sym typeface="Anaheim"/>
                      </a:endParaRPr>
                    </a:p>
                  </a:txBody>
                  <a:tcPr marL="79851" marR="79851" marT="79851" marB="79851" anchor="ctr">
                    <a:lnL w="38100" cap="flat" cmpd="sng">
                      <a:solidFill>
                        <a:schemeClr val="accent3"/>
                      </a:solidFill>
                      <a:prstDash val="solid"/>
                      <a:round/>
                      <a:headEnd type="none" w="sm" len="sm"/>
                      <a:tailEnd type="none" w="sm" len="sm"/>
                    </a:lnL>
                    <a:lnR w="38100" cap="flat" cmpd="sng">
                      <a:solidFill>
                        <a:schemeClr val="accent3"/>
                      </a:solidFill>
                      <a:prstDash val="solid"/>
                      <a:round/>
                      <a:headEnd type="none" w="sm" len="sm"/>
                      <a:tailEnd type="none" w="sm" len="sm"/>
                    </a:lnR>
                    <a:lnT w="38100" cap="flat" cmpd="sng">
                      <a:solidFill>
                        <a:schemeClr val="accent3"/>
                      </a:solidFill>
                      <a:prstDash val="solid"/>
                      <a:round/>
                      <a:headEnd type="none" w="sm" len="sm"/>
                      <a:tailEnd type="none" w="sm" len="sm"/>
                    </a:lnT>
                    <a:lnB w="9525" cap="flat" cmpd="sng">
                      <a:solidFill>
                        <a:schemeClr val="accent3">
                          <a:alpha val="0"/>
                        </a:schemeClr>
                      </a:solidFill>
                      <a:prstDash val="solid"/>
                      <a:round/>
                      <a:headEnd type="none" w="sm" len="sm"/>
                      <a:tailEnd type="none" w="sm" len="sm"/>
                    </a:lnB>
                  </a:tcPr>
                </a:tc>
                <a:tc>
                  <a:txBody>
                    <a:bodyPr/>
                    <a:lstStyle/>
                    <a:p>
                      <a:pPr marL="0" lvl="0" indent="0" algn="l" rtl="0">
                        <a:spcBef>
                          <a:spcPts val="0"/>
                        </a:spcBef>
                        <a:spcAft>
                          <a:spcPts val="0"/>
                        </a:spcAft>
                        <a:buNone/>
                      </a:pPr>
                      <a:endParaRPr sz="2200">
                        <a:solidFill>
                          <a:schemeClr val="dk2"/>
                        </a:solidFill>
                        <a:latin typeface="Anaheim"/>
                        <a:ea typeface="Anaheim"/>
                        <a:cs typeface="Anaheim"/>
                        <a:sym typeface="Anaheim"/>
                      </a:endParaRPr>
                    </a:p>
                  </a:txBody>
                  <a:tcPr marL="79851" marR="79851" marT="79851" marB="79851" anchor="ctr">
                    <a:lnL w="38100" cap="flat" cmpd="sng">
                      <a:solidFill>
                        <a:schemeClr val="accent3"/>
                      </a:solidFill>
                      <a:prstDash val="solid"/>
                      <a:round/>
                      <a:headEnd type="none" w="sm" len="sm"/>
                      <a:tailEnd type="none" w="sm" len="sm"/>
                    </a:lnL>
                    <a:lnR w="38100" cap="flat" cmpd="sng">
                      <a:solidFill>
                        <a:schemeClr val="accent3"/>
                      </a:solidFill>
                      <a:prstDash val="solid"/>
                      <a:round/>
                      <a:headEnd type="none" w="sm" len="sm"/>
                      <a:tailEnd type="none" w="sm" len="sm"/>
                    </a:lnR>
                    <a:lnT w="38100" cap="flat" cmpd="sng">
                      <a:solidFill>
                        <a:schemeClr val="accent3"/>
                      </a:solidFill>
                      <a:prstDash val="solid"/>
                      <a:round/>
                      <a:headEnd type="none" w="sm" len="sm"/>
                      <a:tailEnd type="none" w="sm" len="sm"/>
                    </a:lnT>
                    <a:lnB w="9525" cap="flat" cmpd="sng">
                      <a:solidFill>
                        <a:schemeClr val="accent3">
                          <a:alpha val="0"/>
                        </a:schemeClr>
                      </a:solidFill>
                      <a:prstDash val="solid"/>
                      <a:round/>
                      <a:headEnd type="none" w="sm" len="sm"/>
                      <a:tailEnd type="none" w="sm" len="sm"/>
                    </a:lnB>
                  </a:tcPr>
                </a:tc>
                <a:tc>
                  <a:txBody>
                    <a:bodyPr/>
                    <a:lstStyle/>
                    <a:p>
                      <a:pPr marL="0" lvl="0" indent="0" algn="l" rtl="0">
                        <a:spcBef>
                          <a:spcPts val="0"/>
                        </a:spcBef>
                        <a:spcAft>
                          <a:spcPts val="0"/>
                        </a:spcAft>
                        <a:buNone/>
                      </a:pPr>
                      <a:endParaRPr sz="2200" dirty="0">
                        <a:solidFill>
                          <a:schemeClr val="dk2"/>
                        </a:solidFill>
                        <a:latin typeface="Anaheim"/>
                        <a:ea typeface="Anaheim"/>
                        <a:cs typeface="Anaheim"/>
                        <a:sym typeface="Anaheim"/>
                      </a:endParaRPr>
                    </a:p>
                  </a:txBody>
                  <a:tcPr marL="79851" marR="79851" marT="79851" marB="79851" anchor="ctr">
                    <a:lnL w="38100" cap="flat" cmpd="sng">
                      <a:solidFill>
                        <a:schemeClr val="accent3"/>
                      </a:solidFill>
                      <a:prstDash val="solid"/>
                      <a:round/>
                      <a:headEnd type="none" w="sm" len="sm"/>
                      <a:tailEnd type="none" w="sm" len="sm"/>
                    </a:lnL>
                    <a:lnR w="9525" cap="flat" cmpd="sng">
                      <a:solidFill>
                        <a:schemeClr val="accent3">
                          <a:alpha val="0"/>
                        </a:schemeClr>
                      </a:solidFill>
                      <a:prstDash val="solid"/>
                      <a:round/>
                      <a:headEnd type="none" w="sm" len="sm"/>
                      <a:tailEnd type="none" w="sm" len="sm"/>
                    </a:lnR>
                    <a:lnT w="38100" cap="flat" cmpd="sng">
                      <a:solidFill>
                        <a:schemeClr val="accent3"/>
                      </a:solidFill>
                      <a:prstDash val="solid"/>
                      <a:round/>
                      <a:headEnd type="none" w="sm" len="sm"/>
                      <a:tailEnd type="none" w="sm" len="sm"/>
                    </a:lnT>
                    <a:lnB w="9525" cap="flat" cmpd="sng">
                      <a:solidFill>
                        <a:schemeClr val="accent3">
                          <a:alpha val="0"/>
                        </a:schemeClr>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sp>
        <p:nvSpPr>
          <p:cNvPr id="29" name="Google Shape;193;p20">
            <a:extLst>
              <a:ext uri="{FF2B5EF4-FFF2-40B4-BE49-F238E27FC236}">
                <a16:creationId xmlns:a16="http://schemas.microsoft.com/office/drawing/2014/main" id="{7FF3F4DC-2371-A450-8018-66DA0BEBB0A8}"/>
              </a:ext>
            </a:extLst>
          </p:cNvPr>
          <p:cNvSpPr txBox="1"/>
          <p:nvPr/>
        </p:nvSpPr>
        <p:spPr>
          <a:xfrm>
            <a:off x="1016156" y="12303967"/>
            <a:ext cx="4685100" cy="4662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3600" dirty="0">
                <a:solidFill>
                  <a:schemeClr val="dk1"/>
                </a:solidFill>
                <a:latin typeface="Staatliches"/>
                <a:ea typeface="Staatliches"/>
                <a:cs typeface="Staatliches"/>
                <a:sym typeface="Staatliches"/>
              </a:rPr>
              <a:t>The Planning Calendar</a:t>
            </a:r>
            <a:endParaRPr sz="3600" dirty="0">
              <a:solidFill>
                <a:schemeClr val="dk1"/>
              </a:solidFill>
              <a:latin typeface="Staatliches"/>
              <a:ea typeface="Staatliches"/>
              <a:cs typeface="Staatliches"/>
              <a:sym typeface="Staatliches"/>
            </a:endParaRPr>
          </a:p>
        </p:txBody>
      </p:sp>
      <p:grpSp>
        <p:nvGrpSpPr>
          <p:cNvPr id="30" name="Google Shape;234;p21">
            <a:extLst>
              <a:ext uri="{FF2B5EF4-FFF2-40B4-BE49-F238E27FC236}">
                <a16:creationId xmlns:a16="http://schemas.microsoft.com/office/drawing/2014/main" id="{56A663C8-B250-1BBA-2931-C8EB3371A7BA}"/>
              </a:ext>
            </a:extLst>
          </p:cNvPr>
          <p:cNvGrpSpPr/>
          <p:nvPr/>
        </p:nvGrpSpPr>
        <p:grpSpPr>
          <a:xfrm flipH="1">
            <a:off x="1124969" y="12924924"/>
            <a:ext cx="278194" cy="289988"/>
            <a:chOff x="807800" y="11606570"/>
            <a:chExt cx="2416947" cy="2425015"/>
          </a:xfrm>
          <a:solidFill>
            <a:srgbClr val="FFFFFF"/>
          </a:solidFill>
        </p:grpSpPr>
        <p:sp>
          <p:nvSpPr>
            <p:cNvPr id="31" name="Google Shape;235;p21">
              <a:extLst>
                <a:ext uri="{FF2B5EF4-FFF2-40B4-BE49-F238E27FC236}">
                  <a16:creationId xmlns:a16="http://schemas.microsoft.com/office/drawing/2014/main" id="{F278BC18-718F-D1BA-E2D7-461A1F8D30FC}"/>
                </a:ext>
              </a:extLst>
            </p:cNvPr>
            <p:cNvSpPr/>
            <p:nvPr/>
          </p:nvSpPr>
          <p:spPr>
            <a:xfrm rot="9900145">
              <a:off x="1030785" y="11827818"/>
              <a:ext cx="1970978" cy="1982520"/>
            </a:xfrm>
            <a:custGeom>
              <a:avLst/>
              <a:gdLst/>
              <a:ahLst/>
              <a:cxnLst/>
              <a:rect l="l" t="t" r="r" b="b"/>
              <a:pathLst>
                <a:path w="17667" h="16492" extrusionOk="0">
                  <a:moveTo>
                    <a:pt x="4114" y="458"/>
                  </a:moveTo>
                  <a:cubicBezTo>
                    <a:pt x="5631" y="-170"/>
                    <a:pt x="8038" y="-117"/>
                    <a:pt x="10078" y="458"/>
                  </a:cubicBezTo>
                  <a:cubicBezTo>
                    <a:pt x="12118" y="1033"/>
                    <a:pt x="15205" y="1922"/>
                    <a:pt x="16356" y="3910"/>
                  </a:cubicBezTo>
                  <a:cubicBezTo>
                    <a:pt x="17507" y="5898"/>
                    <a:pt x="18240" y="10293"/>
                    <a:pt x="16984" y="12386"/>
                  </a:cubicBezTo>
                  <a:cubicBezTo>
                    <a:pt x="15729" y="14479"/>
                    <a:pt x="11544" y="16571"/>
                    <a:pt x="8823" y="16466"/>
                  </a:cubicBezTo>
                  <a:cubicBezTo>
                    <a:pt x="6103" y="16361"/>
                    <a:pt x="1969" y="13798"/>
                    <a:pt x="661" y="11758"/>
                  </a:cubicBezTo>
                  <a:cubicBezTo>
                    <a:pt x="-647" y="9718"/>
                    <a:pt x="400" y="6107"/>
                    <a:pt x="975" y="4224"/>
                  </a:cubicBezTo>
                  <a:cubicBezTo>
                    <a:pt x="1551" y="2341"/>
                    <a:pt x="2597" y="1086"/>
                    <a:pt x="4114" y="458"/>
                  </a:cubicBezTo>
                  <a:close/>
                </a:path>
              </a:pathLst>
            </a:custGeom>
            <a:grpFill/>
            <a:ln w="28575">
              <a:solidFill>
                <a:srgbClr val="F5937D"/>
              </a:solidFill>
            </a:ln>
          </p:spPr>
        </p:sp>
        <p:sp>
          <p:nvSpPr>
            <p:cNvPr id="32" name="Google Shape;236;p21">
              <a:extLst>
                <a:ext uri="{FF2B5EF4-FFF2-40B4-BE49-F238E27FC236}">
                  <a16:creationId xmlns:a16="http://schemas.microsoft.com/office/drawing/2014/main" id="{B05086E3-CC97-FE72-C016-39C2A5A08D79}"/>
                </a:ext>
              </a:extLst>
            </p:cNvPr>
            <p:cNvSpPr/>
            <p:nvPr/>
          </p:nvSpPr>
          <p:spPr>
            <a:xfrm>
              <a:off x="1270966" y="12069188"/>
              <a:ext cx="1499400" cy="1499400"/>
            </a:xfrm>
            <a:prstGeom prst="ellipse">
              <a:avLst/>
            </a:prstGeom>
            <a:grpFill/>
            <a:ln w="28575">
              <a:solidFill>
                <a:srgbClr val="F5937D"/>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9" name="Google Shape;234;p21">
            <a:extLst>
              <a:ext uri="{FF2B5EF4-FFF2-40B4-BE49-F238E27FC236}">
                <a16:creationId xmlns:a16="http://schemas.microsoft.com/office/drawing/2014/main" id="{8B4F1E45-6F6E-A38D-AA97-DDF59538958C}"/>
              </a:ext>
            </a:extLst>
          </p:cNvPr>
          <p:cNvGrpSpPr/>
          <p:nvPr/>
        </p:nvGrpSpPr>
        <p:grpSpPr>
          <a:xfrm flipH="1">
            <a:off x="2409748" y="12923783"/>
            <a:ext cx="278194" cy="289988"/>
            <a:chOff x="807800" y="11606570"/>
            <a:chExt cx="2416947" cy="2425015"/>
          </a:xfrm>
          <a:solidFill>
            <a:srgbClr val="46290A"/>
          </a:solidFill>
        </p:grpSpPr>
        <p:sp>
          <p:nvSpPr>
            <p:cNvPr id="40" name="Google Shape;235;p21">
              <a:extLst>
                <a:ext uri="{FF2B5EF4-FFF2-40B4-BE49-F238E27FC236}">
                  <a16:creationId xmlns:a16="http://schemas.microsoft.com/office/drawing/2014/main" id="{EEA0FB3E-2118-4880-26BA-7A41A213AA8F}"/>
                </a:ext>
              </a:extLst>
            </p:cNvPr>
            <p:cNvSpPr/>
            <p:nvPr/>
          </p:nvSpPr>
          <p:spPr>
            <a:xfrm rot="9900145">
              <a:off x="1030785" y="11827818"/>
              <a:ext cx="1970978" cy="1982520"/>
            </a:xfrm>
            <a:custGeom>
              <a:avLst/>
              <a:gdLst/>
              <a:ahLst/>
              <a:cxnLst/>
              <a:rect l="l" t="t" r="r" b="b"/>
              <a:pathLst>
                <a:path w="17667" h="16492" extrusionOk="0">
                  <a:moveTo>
                    <a:pt x="4114" y="458"/>
                  </a:moveTo>
                  <a:cubicBezTo>
                    <a:pt x="5631" y="-170"/>
                    <a:pt x="8038" y="-117"/>
                    <a:pt x="10078" y="458"/>
                  </a:cubicBezTo>
                  <a:cubicBezTo>
                    <a:pt x="12118" y="1033"/>
                    <a:pt x="15205" y="1922"/>
                    <a:pt x="16356" y="3910"/>
                  </a:cubicBezTo>
                  <a:cubicBezTo>
                    <a:pt x="17507" y="5898"/>
                    <a:pt x="18240" y="10293"/>
                    <a:pt x="16984" y="12386"/>
                  </a:cubicBezTo>
                  <a:cubicBezTo>
                    <a:pt x="15729" y="14479"/>
                    <a:pt x="11544" y="16571"/>
                    <a:pt x="8823" y="16466"/>
                  </a:cubicBezTo>
                  <a:cubicBezTo>
                    <a:pt x="6103" y="16361"/>
                    <a:pt x="1969" y="13798"/>
                    <a:pt x="661" y="11758"/>
                  </a:cubicBezTo>
                  <a:cubicBezTo>
                    <a:pt x="-647" y="9718"/>
                    <a:pt x="400" y="6107"/>
                    <a:pt x="975" y="4224"/>
                  </a:cubicBezTo>
                  <a:cubicBezTo>
                    <a:pt x="1551" y="2341"/>
                    <a:pt x="2597" y="1086"/>
                    <a:pt x="4114" y="458"/>
                  </a:cubicBezTo>
                  <a:close/>
                </a:path>
              </a:pathLst>
            </a:custGeom>
            <a:grpFill/>
            <a:ln w="28575">
              <a:solidFill>
                <a:srgbClr val="F5937D"/>
              </a:solidFill>
            </a:ln>
          </p:spPr>
        </p:sp>
        <p:sp>
          <p:nvSpPr>
            <p:cNvPr id="41" name="Google Shape;236;p21">
              <a:extLst>
                <a:ext uri="{FF2B5EF4-FFF2-40B4-BE49-F238E27FC236}">
                  <a16:creationId xmlns:a16="http://schemas.microsoft.com/office/drawing/2014/main" id="{91528A1A-595B-EFD0-DF0C-6844D5935EA8}"/>
                </a:ext>
              </a:extLst>
            </p:cNvPr>
            <p:cNvSpPr/>
            <p:nvPr/>
          </p:nvSpPr>
          <p:spPr>
            <a:xfrm>
              <a:off x="1270966" y="12069188"/>
              <a:ext cx="1499400" cy="1499400"/>
            </a:xfrm>
            <a:prstGeom prst="ellipse">
              <a:avLst/>
            </a:prstGeom>
            <a:grpFill/>
            <a:ln w="28575">
              <a:solidFill>
                <a:srgbClr val="F5937D"/>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2" name="Google Shape;234;p21">
            <a:extLst>
              <a:ext uri="{FF2B5EF4-FFF2-40B4-BE49-F238E27FC236}">
                <a16:creationId xmlns:a16="http://schemas.microsoft.com/office/drawing/2014/main" id="{B04E5DE7-83EB-7E93-E72E-6F2B3AAF5616}"/>
              </a:ext>
            </a:extLst>
          </p:cNvPr>
          <p:cNvGrpSpPr/>
          <p:nvPr/>
        </p:nvGrpSpPr>
        <p:grpSpPr>
          <a:xfrm flipH="1">
            <a:off x="4003722" y="12927840"/>
            <a:ext cx="278194" cy="289988"/>
            <a:chOff x="807800" y="11606570"/>
            <a:chExt cx="2416947" cy="2425015"/>
          </a:xfrm>
          <a:solidFill>
            <a:srgbClr val="7D9B82"/>
          </a:solidFill>
        </p:grpSpPr>
        <p:sp>
          <p:nvSpPr>
            <p:cNvPr id="43" name="Google Shape;235;p21">
              <a:extLst>
                <a:ext uri="{FF2B5EF4-FFF2-40B4-BE49-F238E27FC236}">
                  <a16:creationId xmlns:a16="http://schemas.microsoft.com/office/drawing/2014/main" id="{FBCDB9E5-741D-5E63-211B-1ABA9945AE8F}"/>
                </a:ext>
              </a:extLst>
            </p:cNvPr>
            <p:cNvSpPr/>
            <p:nvPr/>
          </p:nvSpPr>
          <p:spPr>
            <a:xfrm rot="9900145">
              <a:off x="1030785" y="11827818"/>
              <a:ext cx="1970978" cy="1982520"/>
            </a:xfrm>
            <a:custGeom>
              <a:avLst/>
              <a:gdLst/>
              <a:ahLst/>
              <a:cxnLst/>
              <a:rect l="l" t="t" r="r" b="b"/>
              <a:pathLst>
                <a:path w="17667" h="16492" extrusionOk="0">
                  <a:moveTo>
                    <a:pt x="4114" y="458"/>
                  </a:moveTo>
                  <a:cubicBezTo>
                    <a:pt x="5631" y="-170"/>
                    <a:pt x="8038" y="-117"/>
                    <a:pt x="10078" y="458"/>
                  </a:cubicBezTo>
                  <a:cubicBezTo>
                    <a:pt x="12118" y="1033"/>
                    <a:pt x="15205" y="1922"/>
                    <a:pt x="16356" y="3910"/>
                  </a:cubicBezTo>
                  <a:cubicBezTo>
                    <a:pt x="17507" y="5898"/>
                    <a:pt x="18240" y="10293"/>
                    <a:pt x="16984" y="12386"/>
                  </a:cubicBezTo>
                  <a:cubicBezTo>
                    <a:pt x="15729" y="14479"/>
                    <a:pt x="11544" y="16571"/>
                    <a:pt x="8823" y="16466"/>
                  </a:cubicBezTo>
                  <a:cubicBezTo>
                    <a:pt x="6103" y="16361"/>
                    <a:pt x="1969" y="13798"/>
                    <a:pt x="661" y="11758"/>
                  </a:cubicBezTo>
                  <a:cubicBezTo>
                    <a:pt x="-647" y="9718"/>
                    <a:pt x="400" y="6107"/>
                    <a:pt x="975" y="4224"/>
                  </a:cubicBezTo>
                  <a:cubicBezTo>
                    <a:pt x="1551" y="2341"/>
                    <a:pt x="2597" y="1086"/>
                    <a:pt x="4114" y="458"/>
                  </a:cubicBezTo>
                  <a:close/>
                </a:path>
              </a:pathLst>
            </a:custGeom>
            <a:grpFill/>
            <a:ln w="28575">
              <a:solidFill>
                <a:srgbClr val="F5937D"/>
              </a:solidFill>
            </a:ln>
          </p:spPr>
        </p:sp>
        <p:sp>
          <p:nvSpPr>
            <p:cNvPr id="44" name="Google Shape;236;p21">
              <a:extLst>
                <a:ext uri="{FF2B5EF4-FFF2-40B4-BE49-F238E27FC236}">
                  <a16:creationId xmlns:a16="http://schemas.microsoft.com/office/drawing/2014/main" id="{7354D318-C366-57CA-9FBD-8860B30DCE9B}"/>
                </a:ext>
              </a:extLst>
            </p:cNvPr>
            <p:cNvSpPr/>
            <p:nvPr/>
          </p:nvSpPr>
          <p:spPr>
            <a:xfrm>
              <a:off x="1270966" y="12069188"/>
              <a:ext cx="1499400" cy="1499400"/>
            </a:xfrm>
            <a:prstGeom prst="ellipse">
              <a:avLst/>
            </a:prstGeom>
            <a:grpFill/>
            <a:ln w="28575">
              <a:solidFill>
                <a:srgbClr val="F5937D"/>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5" name="Google Shape;194;p20">
            <a:extLst>
              <a:ext uri="{FF2B5EF4-FFF2-40B4-BE49-F238E27FC236}">
                <a16:creationId xmlns:a16="http://schemas.microsoft.com/office/drawing/2014/main" id="{B468B1EE-FF33-6B4D-8996-CF762084557B}"/>
              </a:ext>
            </a:extLst>
          </p:cNvPr>
          <p:cNvSpPr txBox="1"/>
          <p:nvPr/>
        </p:nvSpPr>
        <p:spPr>
          <a:xfrm>
            <a:off x="1394786" y="12930794"/>
            <a:ext cx="682226" cy="28408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US" sz="1200" dirty="0">
                <a:solidFill>
                  <a:schemeClr val="dk2"/>
                </a:solidFill>
                <a:latin typeface="Didact Gothic"/>
                <a:ea typeface="Didact Gothic"/>
                <a:cs typeface="Didact Gothic"/>
                <a:sym typeface="Didact Gothic"/>
              </a:rPr>
              <a:t>Identify</a:t>
            </a:r>
            <a:endParaRPr sz="1200" dirty="0">
              <a:solidFill>
                <a:schemeClr val="dk2"/>
              </a:solidFill>
              <a:latin typeface="Didact Gothic"/>
              <a:ea typeface="Didact Gothic"/>
              <a:cs typeface="Didact Gothic"/>
              <a:sym typeface="Didact Gothic"/>
            </a:endParaRPr>
          </a:p>
        </p:txBody>
      </p:sp>
      <p:sp>
        <p:nvSpPr>
          <p:cNvPr id="46" name="Google Shape;194;p20">
            <a:extLst>
              <a:ext uri="{FF2B5EF4-FFF2-40B4-BE49-F238E27FC236}">
                <a16:creationId xmlns:a16="http://schemas.microsoft.com/office/drawing/2014/main" id="{EF52BD58-706E-401C-C2C2-775A0C09E44B}"/>
              </a:ext>
            </a:extLst>
          </p:cNvPr>
          <p:cNvSpPr txBox="1"/>
          <p:nvPr/>
        </p:nvSpPr>
        <p:spPr>
          <a:xfrm>
            <a:off x="2665470" y="12923094"/>
            <a:ext cx="1137943" cy="28408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US" sz="1200" dirty="0">
                <a:solidFill>
                  <a:schemeClr val="dk2"/>
                </a:solidFill>
                <a:latin typeface="Didact Gothic"/>
                <a:ea typeface="Didact Gothic"/>
                <a:cs typeface="Didact Gothic"/>
                <a:sym typeface="Didact Gothic"/>
              </a:rPr>
              <a:t>Teach &amp; Learn</a:t>
            </a:r>
            <a:endParaRPr sz="1200" dirty="0">
              <a:solidFill>
                <a:schemeClr val="dk2"/>
              </a:solidFill>
              <a:latin typeface="Didact Gothic"/>
              <a:ea typeface="Didact Gothic"/>
              <a:cs typeface="Didact Gothic"/>
              <a:sym typeface="Didact Gothic"/>
            </a:endParaRPr>
          </a:p>
        </p:txBody>
      </p:sp>
      <p:sp>
        <p:nvSpPr>
          <p:cNvPr id="47" name="Google Shape;194;p20">
            <a:extLst>
              <a:ext uri="{FF2B5EF4-FFF2-40B4-BE49-F238E27FC236}">
                <a16:creationId xmlns:a16="http://schemas.microsoft.com/office/drawing/2014/main" id="{FB4CC162-A224-DD65-660E-4B91CDBB0DE9}"/>
              </a:ext>
            </a:extLst>
          </p:cNvPr>
          <p:cNvSpPr txBox="1"/>
          <p:nvPr/>
        </p:nvSpPr>
        <p:spPr>
          <a:xfrm>
            <a:off x="4247318" y="12930771"/>
            <a:ext cx="1137943" cy="28408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US" sz="1200" dirty="0">
                <a:solidFill>
                  <a:schemeClr val="dk2"/>
                </a:solidFill>
                <a:latin typeface="Didact Gothic"/>
                <a:ea typeface="Didact Gothic"/>
                <a:cs typeface="Didact Gothic"/>
                <a:sym typeface="Didact Gothic"/>
              </a:rPr>
              <a:t>Reflect &amp; Plan</a:t>
            </a:r>
            <a:endParaRPr sz="1200" dirty="0">
              <a:solidFill>
                <a:schemeClr val="dk2"/>
              </a:solidFill>
              <a:latin typeface="Didact Gothic"/>
              <a:ea typeface="Didact Gothic"/>
              <a:cs typeface="Didact Gothic"/>
              <a:sym typeface="Didact Gothic"/>
            </a:endParaRPr>
          </a:p>
        </p:txBody>
      </p:sp>
      <p:pic>
        <p:nvPicPr>
          <p:cNvPr id="2" name="Picture 2">
            <a:extLst>
              <a:ext uri="{FF2B5EF4-FFF2-40B4-BE49-F238E27FC236}">
                <a16:creationId xmlns:a16="http://schemas.microsoft.com/office/drawing/2014/main" id="{DB42F765-15E5-F527-56C7-FBA06A57595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6204" y="9365860"/>
            <a:ext cx="4771617" cy="2316987"/>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9" descr="Table&#10;&#10;Description automatically generated">
            <a:extLst>
              <a:ext uri="{FF2B5EF4-FFF2-40B4-BE49-F238E27FC236}">
                <a16:creationId xmlns:a16="http://schemas.microsoft.com/office/drawing/2014/main" id="{2BD0685B-0533-75BC-B2DB-7072FF1E1761}"/>
              </a:ext>
            </a:extLst>
          </p:cNvPr>
          <p:cNvPicPr>
            <a:picLocks noChangeAspect="1"/>
          </p:cNvPicPr>
          <p:nvPr/>
        </p:nvPicPr>
        <p:blipFill rotWithShape="1">
          <a:blip r:embed="rId5"/>
          <a:srcRect b="49219"/>
          <a:stretch/>
        </p:blipFill>
        <p:spPr>
          <a:xfrm>
            <a:off x="17270111" y="10678239"/>
            <a:ext cx="5243821" cy="1502685"/>
          </a:xfrm>
          <a:prstGeom prst="rect">
            <a:avLst/>
          </a:prstGeom>
        </p:spPr>
      </p:pic>
      <p:sp>
        <p:nvSpPr>
          <p:cNvPr id="22" name="Google Shape;185;p20">
            <a:extLst>
              <a:ext uri="{FF2B5EF4-FFF2-40B4-BE49-F238E27FC236}">
                <a16:creationId xmlns:a16="http://schemas.microsoft.com/office/drawing/2014/main" id="{5AFE9279-5A11-F9FE-0E66-CEBD92A39D4C}"/>
              </a:ext>
            </a:extLst>
          </p:cNvPr>
          <p:cNvSpPr txBox="1"/>
          <p:nvPr/>
        </p:nvSpPr>
        <p:spPr>
          <a:xfrm>
            <a:off x="17430822" y="12322846"/>
            <a:ext cx="4922400" cy="1962386"/>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800" dirty="0">
                <a:solidFill>
                  <a:schemeClr val="dk2"/>
                </a:solidFill>
                <a:latin typeface="Didact Gothic"/>
                <a:ea typeface="Didact Gothic"/>
                <a:cs typeface="Didact Gothic"/>
                <a:sym typeface="Didact Gothic"/>
              </a:rPr>
              <a:t>The teaching performance expectations (TPE) tracker demonstrates Hunter’s growth over time after evaluation by his supervisor.  Hunter attributed his TPE growth to the progress tracker, which helped him </a:t>
            </a:r>
            <a:r>
              <a:rPr lang="en-US" sz="1800" i="1" dirty="0">
                <a:solidFill>
                  <a:schemeClr val="dk2"/>
                </a:solidFill>
                <a:latin typeface="Didact Gothic"/>
                <a:ea typeface="Didact Gothic"/>
                <a:cs typeface="Didact Gothic"/>
                <a:sym typeface="Didact Gothic"/>
              </a:rPr>
              <a:t>intentionally</a:t>
            </a:r>
            <a:r>
              <a:rPr lang="en-US" sz="1800" dirty="0">
                <a:solidFill>
                  <a:schemeClr val="dk2"/>
                </a:solidFill>
                <a:latin typeface="Didact Gothic"/>
                <a:ea typeface="Didact Gothic"/>
                <a:cs typeface="Didact Gothic"/>
                <a:sym typeface="Didact Gothic"/>
              </a:rPr>
              <a:t> reflect on his practices with a clear focus area each time.</a:t>
            </a:r>
          </a:p>
        </p:txBody>
      </p:sp>
      <p:sp>
        <p:nvSpPr>
          <p:cNvPr id="33" name="Google Shape;168;p20">
            <a:extLst>
              <a:ext uri="{FF2B5EF4-FFF2-40B4-BE49-F238E27FC236}">
                <a16:creationId xmlns:a16="http://schemas.microsoft.com/office/drawing/2014/main" id="{63EB1572-CDEC-7A9D-380D-CA3583965781}"/>
              </a:ext>
            </a:extLst>
          </p:cNvPr>
          <p:cNvSpPr txBox="1"/>
          <p:nvPr/>
        </p:nvSpPr>
        <p:spPr>
          <a:xfrm>
            <a:off x="1143177" y="11782635"/>
            <a:ext cx="4677000" cy="466200"/>
          </a:xfrm>
          <a:prstGeom prst="rect">
            <a:avLst/>
          </a:prstGeom>
          <a:noFill/>
          <a:ln>
            <a:noFill/>
          </a:ln>
        </p:spPr>
        <p:txBody>
          <a:bodyPr spcFirstLastPara="1" wrap="square" lIns="91425" tIns="91425" rIns="91425" bIns="91425" anchor="t" anchorCtr="0">
            <a:noAutofit/>
          </a:bodyPr>
          <a:lstStyle/>
          <a:p>
            <a:r>
              <a:rPr lang="en-US" sz="1050" i="1" dirty="0">
                <a:solidFill>
                  <a:schemeClr val="dk2"/>
                </a:solidFill>
                <a:latin typeface="Didact Gothic"/>
                <a:ea typeface="Didact Gothic"/>
                <a:cs typeface="Didact Gothic"/>
                <a:sym typeface="Didact Gothic"/>
              </a:rPr>
              <a:t>Weekly Summary Email</a:t>
            </a:r>
          </a:p>
        </p:txBody>
      </p:sp>
      <p:pic>
        <p:nvPicPr>
          <p:cNvPr id="34" name="Picture 33" descr="Logo&#10;&#10;Description automatically generated">
            <a:extLst>
              <a:ext uri="{FF2B5EF4-FFF2-40B4-BE49-F238E27FC236}">
                <a16:creationId xmlns:a16="http://schemas.microsoft.com/office/drawing/2014/main" id="{917E41D9-66D6-995E-F0AF-70C5953367D2}"/>
              </a:ext>
            </a:extLst>
          </p:cNvPr>
          <p:cNvPicPr>
            <a:picLocks noChangeAspect="1"/>
          </p:cNvPicPr>
          <p:nvPr/>
        </p:nvPicPr>
        <p:blipFill>
          <a:blip r:embed="rId6"/>
          <a:stretch>
            <a:fillRect/>
          </a:stretch>
        </p:blipFill>
        <p:spPr>
          <a:xfrm>
            <a:off x="19985624" y="858943"/>
            <a:ext cx="1878303" cy="1878303"/>
          </a:xfrm>
          <a:prstGeom prst="rect">
            <a:avLst/>
          </a:prstGeom>
        </p:spPr>
      </p:pic>
      <p:pic>
        <p:nvPicPr>
          <p:cNvPr id="36" name="Picture 35" descr="Logo&#10;&#10;Description automatically generated">
            <a:extLst>
              <a:ext uri="{FF2B5EF4-FFF2-40B4-BE49-F238E27FC236}">
                <a16:creationId xmlns:a16="http://schemas.microsoft.com/office/drawing/2014/main" id="{06872FAF-E21C-D275-9D6A-81F25780372C}"/>
              </a:ext>
            </a:extLst>
          </p:cNvPr>
          <p:cNvPicPr>
            <a:picLocks noChangeAspect="1"/>
          </p:cNvPicPr>
          <p:nvPr/>
        </p:nvPicPr>
        <p:blipFill>
          <a:blip r:embed="rId7"/>
          <a:stretch>
            <a:fillRect/>
          </a:stretch>
        </p:blipFill>
        <p:spPr>
          <a:xfrm>
            <a:off x="876204" y="719765"/>
            <a:ext cx="2066379" cy="2135258"/>
          </a:xfrm>
          <a:prstGeom prst="rect">
            <a:avLst/>
          </a:prstGeom>
        </p:spPr>
      </p:pic>
    </p:spTree>
  </p:cSld>
  <p:clrMapOvr>
    <a:masterClrMapping/>
  </p:clrMapOvr>
</p:sld>
</file>

<file path=ppt/theme/theme1.xml><?xml version="1.0" encoding="utf-8"?>
<a:theme xmlns:a="http://schemas.openxmlformats.org/drawingml/2006/main" name="Landscape Scientific Poster by Slidesgo">
  <a:themeElements>
    <a:clrScheme name="Simple Light">
      <a:dk1>
        <a:srgbClr val="660000"/>
      </a:dk1>
      <a:lt1>
        <a:srgbClr val="FFEFDE"/>
      </a:lt1>
      <a:dk2>
        <a:srgbClr val="46290A"/>
      </a:dk2>
      <a:lt2>
        <a:srgbClr val="7D9B82"/>
      </a:lt2>
      <a:accent1>
        <a:srgbClr val="0B493B"/>
      </a:accent1>
      <a:accent2>
        <a:srgbClr val="649688"/>
      </a:accent2>
      <a:accent3>
        <a:srgbClr val="F5937D"/>
      </a:accent3>
      <a:accent4>
        <a:srgbClr val="FDD7CA"/>
      </a:accent4>
      <a:accent5>
        <a:srgbClr val="C7E0DC"/>
      </a:accent5>
      <a:accent6>
        <a:srgbClr val="FFFFFF"/>
      </a:accent6>
      <a:hlink>
        <a:srgbClr val="191919"/>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375</TotalTime>
  <Words>518</Words>
  <Application>Microsoft Macintosh PowerPoint</Application>
  <PresentationFormat>Custom</PresentationFormat>
  <Paragraphs>72</Paragraphs>
  <Slides>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Didact Gothic</vt:lpstr>
      <vt:lpstr>Arial</vt:lpstr>
      <vt:lpstr>Bebas Neue</vt:lpstr>
      <vt:lpstr>Staatliches</vt:lpstr>
      <vt:lpstr>Poppins Black</vt:lpstr>
      <vt:lpstr>Anaheim</vt:lpstr>
      <vt:lpstr>Landscape Scientific Poster by Slidesgo</vt:lpstr>
      <vt:lpstr>Reflective feedback tracker for teacher Growth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Landscape  Scientific Poster</dc:title>
  <cp:lastModifiedBy>Lieu, Daniel Khanh</cp:lastModifiedBy>
  <cp:revision>126</cp:revision>
  <dcterms:modified xsi:type="dcterms:W3CDTF">2023-05-06T22:55:44Z</dcterms:modified>
</cp:coreProperties>
</file>